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
  </p:notesMasterIdLst>
  <p:sldIdLst>
    <p:sldId id="257" r:id="rId2"/>
  </p:sldIdLst>
  <p:sldSz cx="30275213" cy="42803763"/>
  <p:notesSz cx="20566063" cy="294592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99CCFF"/>
    <a:srgbClr val="36449C"/>
    <a:srgbClr val="3E61FE"/>
    <a:srgbClr val="3A58E7"/>
    <a:srgbClr val="3753D7"/>
    <a:srgbClr val="031F73"/>
    <a:srgbClr val="EAF2FA"/>
    <a:srgbClr val="DA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9" autoAdjust="0"/>
    <p:restoredTop sz="95607" autoAdjust="0"/>
  </p:normalViewPr>
  <p:slideViewPr>
    <p:cSldViewPr snapToGrid="0">
      <p:cViewPr>
        <p:scale>
          <a:sx n="30" d="100"/>
          <a:sy n="30" d="100"/>
        </p:scale>
        <p:origin x="316" y="3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le Nkere" userId="a6d4adcbdd73b1f2" providerId="LiveId" clId="{45E46E24-649B-40AA-9619-3EB91D799051}"/>
    <pc:docChg chg="undo redo custSel addSld delSld modSld">
      <pc:chgData name="ole Nkere" userId="a6d4adcbdd73b1f2" providerId="LiveId" clId="{45E46E24-649B-40AA-9619-3EB91D799051}" dt="2026-05-03T21:44:59.912" v="3973" actId="14100"/>
      <pc:docMkLst>
        <pc:docMk/>
      </pc:docMkLst>
      <pc:sldChg chg="addSp delSp modSp mod setBg modAnim">
        <pc:chgData name="ole Nkere" userId="a6d4adcbdd73b1f2" providerId="LiveId" clId="{45E46E24-649B-40AA-9619-3EB91D799051}" dt="2026-05-03T21:44:59.912" v="3973" actId="14100"/>
        <pc:sldMkLst>
          <pc:docMk/>
          <pc:sldMk cId="534497890" sldId="257"/>
        </pc:sldMkLst>
        <pc:spChg chg="mod">
          <ac:chgData name="ole Nkere" userId="a6d4adcbdd73b1f2" providerId="LiveId" clId="{45E46E24-649B-40AA-9619-3EB91D799051}" dt="2026-05-03T21:40:20.268" v="3957" actId="14100"/>
          <ac:spMkLst>
            <pc:docMk/>
            <pc:sldMk cId="534497890" sldId="257"/>
            <ac:spMk id="2" creationId="{00000000-0000-0000-0000-000000000000}"/>
          </ac:spMkLst>
        </pc:spChg>
        <pc:spChg chg="mod">
          <ac:chgData name="ole Nkere" userId="a6d4adcbdd73b1f2" providerId="LiveId" clId="{45E46E24-649B-40AA-9619-3EB91D799051}" dt="2026-05-03T21:26:09.856" v="2914" actId="1035"/>
          <ac:spMkLst>
            <pc:docMk/>
            <pc:sldMk cId="534497890" sldId="257"/>
            <ac:spMk id="6" creationId="{00000000-0000-0000-0000-000000000000}"/>
          </ac:spMkLst>
        </pc:spChg>
        <pc:spChg chg="add mod">
          <ac:chgData name="ole Nkere" userId="a6d4adcbdd73b1f2" providerId="LiveId" clId="{45E46E24-649B-40AA-9619-3EB91D799051}" dt="2026-05-03T21:36:07.610" v="3879" actId="1035"/>
          <ac:spMkLst>
            <pc:docMk/>
            <pc:sldMk cId="534497890" sldId="257"/>
            <ac:spMk id="12" creationId="{228F2468-BDD2-438A-A3F1-A79E51AA98F6}"/>
          </ac:spMkLst>
        </pc:spChg>
        <pc:spChg chg="mod">
          <ac:chgData name="ole Nkere" userId="a6d4adcbdd73b1f2" providerId="LiveId" clId="{45E46E24-649B-40AA-9619-3EB91D799051}" dt="2026-05-03T21:26:17.829" v="2930" actId="1035"/>
          <ac:spMkLst>
            <pc:docMk/>
            <pc:sldMk cId="534497890" sldId="257"/>
            <ac:spMk id="21" creationId="{2F6D21CC-F797-5F4D-BFE5-838CCF81D98E}"/>
          </ac:spMkLst>
        </pc:spChg>
        <pc:spChg chg="mod">
          <ac:chgData name="ole Nkere" userId="a6d4adcbdd73b1f2" providerId="LiveId" clId="{45E46E24-649B-40AA-9619-3EB91D799051}" dt="2026-05-03T21:35:32.122" v="3791" actId="404"/>
          <ac:spMkLst>
            <pc:docMk/>
            <pc:sldMk cId="534497890" sldId="257"/>
            <ac:spMk id="22" creationId="{43556265-D459-5B43-AE8F-69EBBF09767B}"/>
          </ac:spMkLst>
        </pc:spChg>
        <pc:spChg chg="mod">
          <ac:chgData name="ole Nkere" userId="a6d4adcbdd73b1f2" providerId="LiveId" clId="{45E46E24-649B-40AA-9619-3EB91D799051}" dt="2026-05-03T21:36:28.026" v="3906" actId="1036"/>
          <ac:spMkLst>
            <pc:docMk/>
            <pc:sldMk cId="534497890" sldId="257"/>
            <ac:spMk id="32" creationId="{9F167F3A-5285-DD43-9358-2E3B8B85AB3D}"/>
          </ac:spMkLst>
        </pc:spChg>
        <pc:spChg chg="mod">
          <ac:chgData name="ole Nkere" userId="a6d4adcbdd73b1f2" providerId="LiveId" clId="{45E46E24-649B-40AA-9619-3EB91D799051}" dt="2026-05-03T21:26:09.856" v="2914" actId="1035"/>
          <ac:spMkLst>
            <pc:docMk/>
            <pc:sldMk cId="534497890" sldId="257"/>
            <ac:spMk id="38" creationId="{00000000-0000-0000-0000-000000000000}"/>
          </ac:spMkLst>
        </pc:spChg>
        <pc:spChg chg="del mod">
          <ac:chgData name="ole Nkere" userId="a6d4adcbdd73b1f2" providerId="LiveId" clId="{45E46E24-649B-40AA-9619-3EB91D799051}" dt="2026-05-03T21:28:11.386" v="3081" actId="478"/>
          <ac:spMkLst>
            <pc:docMk/>
            <pc:sldMk cId="534497890" sldId="257"/>
            <ac:spMk id="55" creationId="{1A4DFFEC-A643-7749-8154-FD5056FB712A}"/>
          </ac:spMkLst>
        </pc:spChg>
        <pc:spChg chg="mod">
          <ac:chgData name="ole Nkere" userId="a6d4adcbdd73b1f2" providerId="LiveId" clId="{45E46E24-649B-40AA-9619-3EB91D799051}" dt="2026-05-03T21:42:07.648" v="3963" actId="20577"/>
          <ac:spMkLst>
            <pc:docMk/>
            <pc:sldMk cId="534497890" sldId="257"/>
            <ac:spMk id="57" creationId="{A7C970A3-670C-AE46-B571-1A67519FEFC9}"/>
          </ac:spMkLst>
        </pc:spChg>
        <pc:spChg chg="mod">
          <ac:chgData name="ole Nkere" userId="a6d4adcbdd73b1f2" providerId="LiveId" clId="{45E46E24-649B-40AA-9619-3EB91D799051}" dt="2026-05-03T21:35:43.422" v="3811" actId="1036"/>
          <ac:spMkLst>
            <pc:docMk/>
            <pc:sldMk cId="534497890" sldId="257"/>
            <ac:spMk id="87" creationId="{77A8B1BB-FAC7-458A-B6E1-6F8DFD703650}"/>
          </ac:spMkLst>
        </pc:spChg>
        <pc:spChg chg="mod">
          <ac:chgData name="ole Nkere" userId="a6d4adcbdd73b1f2" providerId="LiveId" clId="{45E46E24-649B-40AA-9619-3EB91D799051}" dt="2026-05-03T21:36:52.336" v="3933" actId="1035"/>
          <ac:spMkLst>
            <pc:docMk/>
            <pc:sldMk cId="534497890" sldId="257"/>
            <ac:spMk id="88" creationId="{C2C0D84F-460C-4061-826B-869E4A561F69}"/>
          </ac:spMkLst>
        </pc:spChg>
        <pc:spChg chg="mod">
          <ac:chgData name="ole Nkere" userId="a6d4adcbdd73b1f2" providerId="LiveId" clId="{45E46E24-649B-40AA-9619-3EB91D799051}" dt="2026-05-03T21:35:52.256" v="3827" actId="1035"/>
          <ac:spMkLst>
            <pc:docMk/>
            <pc:sldMk cId="534497890" sldId="257"/>
            <ac:spMk id="90" creationId="{430FA92F-FF89-40B9-B755-3D48E78A25E7}"/>
          </ac:spMkLst>
        </pc:spChg>
        <pc:spChg chg="mod">
          <ac:chgData name="ole Nkere" userId="a6d4adcbdd73b1f2" providerId="LiveId" clId="{45E46E24-649B-40AA-9619-3EB91D799051}" dt="2026-05-03T20:03:07.173" v="947" actId="164"/>
          <ac:spMkLst>
            <pc:docMk/>
            <pc:sldMk cId="534497890" sldId="257"/>
            <ac:spMk id="96" creationId="{7B40DC4B-8FD2-4FD9-A308-F9B7A9151F7E}"/>
          </ac:spMkLst>
        </pc:spChg>
        <pc:spChg chg="del">
          <ac:chgData name="ole Nkere" userId="a6d4adcbdd73b1f2" providerId="LiveId" clId="{45E46E24-649B-40AA-9619-3EB91D799051}" dt="2026-05-03T18:26:08.366" v="47" actId="21"/>
          <ac:spMkLst>
            <pc:docMk/>
            <pc:sldMk cId="534497890" sldId="257"/>
            <ac:spMk id="97" creationId="{1D24449E-86D5-4B15-8585-8CD36B94020D}"/>
          </ac:spMkLst>
        </pc:spChg>
        <pc:spChg chg="add mod">
          <ac:chgData name="ole Nkere" userId="a6d4adcbdd73b1f2" providerId="LiveId" clId="{45E46E24-649B-40AA-9619-3EB91D799051}" dt="2026-05-03T20:01:57.038" v="913" actId="2711"/>
          <ac:spMkLst>
            <pc:docMk/>
            <pc:sldMk cId="534497890" sldId="257"/>
            <ac:spMk id="98" creationId="{A4FCAC6E-2967-4FC9-9DF8-80412E77FBE1}"/>
          </ac:spMkLst>
        </pc:spChg>
        <pc:spChg chg="add del">
          <ac:chgData name="ole Nkere" userId="a6d4adcbdd73b1f2" providerId="LiveId" clId="{45E46E24-649B-40AA-9619-3EB91D799051}" dt="2026-05-03T19:29:38.840" v="482" actId="22"/>
          <ac:spMkLst>
            <pc:docMk/>
            <pc:sldMk cId="534497890" sldId="257"/>
            <ac:spMk id="100" creationId="{18897625-4214-4F07-96E2-46891F74DE9D}"/>
          </ac:spMkLst>
        </pc:spChg>
        <pc:spChg chg="add mod">
          <ac:chgData name="ole Nkere" userId="a6d4adcbdd73b1f2" providerId="LiveId" clId="{45E46E24-649B-40AA-9619-3EB91D799051}" dt="2026-05-03T20:01:02.839" v="901" actId="14100"/>
          <ac:spMkLst>
            <pc:docMk/>
            <pc:sldMk cId="534497890" sldId="257"/>
            <ac:spMk id="101" creationId="{3EF3B98F-1F44-455C-9387-B7BAE1F3C0C1}"/>
          </ac:spMkLst>
        </pc:spChg>
        <pc:spChg chg="add mod">
          <ac:chgData name="ole Nkere" userId="a6d4adcbdd73b1f2" providerId="LiveId" clId="{45E46E24-649B-40AA-9619-3EB91D799051}" dt="2026-05-03T21:35:52.256" v="3827" actId="1035"/>
          <ac:spMkLst>
            <pc:docMk/>
            <pc:sldMk cId="534497890" sldId="257"/>
            <ac:spMk id="102" creationId="{36F775A4-A431-4F0B-A26F-FFFE5CBC112F}"/>
          </ac:spMkLst>
        </pc:spChg>
        <pc:spChg chg="add del mod">
          <ac:chgData name="ole Nkere" userId="a6d4adcbdd73b1f2" providerId="LiveId" clId="{45E46E24-649B-40AA-9619-3EB91D799051}" dt="2026-05-03T21:23:04.059" v="2760" actId="478"/>
          <ac:spMkLst>
            <pc:docMk/>
            <pc:sldMk cId="534497890" sldId="257"/>
            <ac:spMk id="109" creationId="{3CEC1C6A-9D30-4B04-B925-45D6DE0A152F}"/>
          </ac:spMkLst>
        </pc:spChg>
        <pc:spChg chg="add del mod">
          <ac:chgData name="ole Nkere" userId="a6d4adcbdd73b1f2" providerId="LiveId" clId="{45E46E24-649B-40AA-9619-3EB91D799051}" dt="2026-05-03T21:23:04.059" v="2760" actId="478"/>
          <ac:spMkLst>
            <pc:docMk/>
            <pc:sldMk cId="534497890" sldId="257"/>
            <ac:spMk id="110" creationId="{E7FF2D34-3FAF-4196-9504-527111730B0D}"/>
          </ac:spMkLst>
        </pc:spChg>
        <pc:spChg chg="add del mod">
          <ac:chgData name="ole Nkere" userId="a6d4adcbdd73b1f2" providerId="LiveId" clId="{45E46E24-649B-40AA-9619-3EB91D799051}" dt="2026-05-03T21:23:04.059" v="2760" actId="478"/>
          <ac:spMkLst>
            <pc:docMk/>
            <pc:sldMk cId="534497890" sldId="257"/>
            <ac:spMk id="111" creationId="{E1E64433-4AC1-44FE-A620-86FDFB4FBFEC}"/>
          </ac:spMkLst>
        </pc:spChg>
        <pc:spChg chg="mod">
          <ac:chgData name="ole Nkere" userId="a6d4adcbdd73b1f2" providerId="LiveId" clId="{45E46E24-649B-40AA-9619-3EB91D799051}" dt="2026-05-03T21:44:48.303" v="3972" actId="6549"/>
          <ac:spMkLst>
            <pc:docMk/>
            <pc:sldMk cId="534497890" sldId="257"/>
            <ac:spMk id="118" creationId="{59F64FCE-BC4D-4C0E-B47E-C5D060687230}"/>
          </ac:spMkLst>
        </pc:spChg>
        <pc:spChg chg="mod">
          <ac:chgData name="ole Nkere" userId="a6d4adcbdd73b1f2" providerId="LiveId" clId="{45E46E24-649B-40AA-9619-3EB91D799051}" dt="2026-05-03T21:23:08.253" v="2761"/>
          <ac:spMkLst>
            <pc:docMk/>
            <pc:sldMk cId="534497890" sldId="257"/>
            <ac:spMk id="119" creationId="{F6E9E5DE-4CA6-4B4C-9587-1DDC1369FD04}"/>
          </ac:spMkLst>
        </pc:spChg>
        <pc:spChg chg="mod">
          <ac:chgData name="ole Nkere" userId="a6d4adcbdd73b1f2" providerId="LiveId" clId="{45E46E24-649B-40AA-9619-3EB91D799051}" dt="2026-05-03T21:23:08.253" v="2761"/>
          <ac:spMkLst>
            <pc:docMk/>
            <pc:sldMk cId="534497890" sldId="257"/>
            <ac:spMk id="120" creationId="{63260DA7-9D85-4AE4-AB6D-873DFF7DC7D6}"/>
          </ac:spMkLst>
        </pc:spChg>
        <pc:spChg chg="mod">
          <ac:chgData name="ole Nkere" userId="a6d4adcbdd73b1f2" providerId="LiveId" clId="{45E46E24-649B-40AA-9619-3EB91D799051}" dt="2026-05-03T21:23:08.253" v="2761"/>
          <ac:spMkLst>
            <pc:docMk/>
            <pc:sldMk cId="534497890" sldId="257"/>
            <ac:spMk id="121" creationId="{2961A299-1DA7-48FE-918C-EAC045871955}"/>
          </ac:spMkLst>
        </pc:spChg>
        <pc:spChg chg="mod">
          <ac:chgData name="ole Nkere" userId="a6d4adcbdd73b1f2" providerId="LiveId" clId="{45E46E24-649B-40AA-9619-3EB91D799051}" dt="2026-05-03T21:23:08.253" v="2761"/>
          <ac:spMkLst>
            <pc:docMk/>
            <pc:sldMk cId="534497890" sldId="257"/>
            <ac:spMk id="122" creationId="{E3A45B29-93E3-44E7-BADE-829B1A77AEB0}"/>
          </ac:spMkLst>
        </pc:spChg>
        <pc:spChg chg="mod">
          <ac:chgData name="ole Nkere" userId="a6d4adcbdd73b1f2" providerId="LiveId" clId="{45E46E24-649B-40AA-9619-3EB91D799051}" dt="2026-05-03T21:23:08.253" v="2761"/>
          <ac:spMkLst>
            <pc:docMk/>
            <pc:sldMk cId="534497890" sldId="257"/>
            <ac:spMk id="123" creationId="{5D1C6480-4A97-49FD-BC08-DFE65C62251C}"/>
          </ac:spMkLst>
        </pc:spChg>
        <pc:grpChg chg="add mod">
          <ac:chgData name="ole Nkere" userId="a6d4adcbdd73b1f2" providerId="LiveId" clId="{45E46E24-649B-40AA-9619-3EB91D799051}" dt="2026-05-03T19:34:21.899" v="600" actId="164"/>
          <ac:grpSpMkLst>
            <pc:docMk/>
            <pc:sldMk cId="534497890" sldId="257"/>
            <ac:grpSpMk id="3" creationId="{E1175836-03FE-465F-80CF-39B2048697DE}"/>
          </ac:grpSpMkLst>
        </pc:grpChg>
        <pc:grpChg chg="add mod">
          <ac:chgData name="ole Nkere" userId="a6d4adcbdd73b1f2" providerId="LiveId" clId="{45E46E24-649B-40AA-9619-3EB91D799051}" dt="2026-05-03T20:03:07.173" v="947" actId="164"/>
          <ac:grpSpMkLst>
            <pc:docMk/>
            <pc:sldMk cId="534497890" sldId="257"/>
            <ac:grpSpMk id="9" creationId="{3C2B82D1-BD0F-4C27-AF3A-5060903867F9}"/>
          </ac:grpSpMkLst>
        </pc:grpChg>
        <pc:grpChg chg="add mod">
          <ac:chgData name="ole Nkere" userId="a6d4adcbdd73b1f2" providerId="LiveId" clId="{45E46E24-649B-40AA-9619-3EB91D799051}" dt="2026-05-03T21:35:52.256" v="3827" actId="1035"/>
          <ac:grpSpMkLst>
            <pc:docMk/>
            <pc:sldMk cId="534497890" sldId="257"/>
            <ac:grpSpMk id="10" creationId="{AD62C067-0507-4719-8998-4E6E6AEDD386}"/>
          </ac:grpSpMkLst>
        </pc:grpChg>
        <pc:grpChg chg="add mod">
          <ac:chgData name="ole Nkere" userId="a6d4adcbdd73b1f2" providerId="LiveId" clId="{45E46E24-649B-40AA-9619-3EB91D799051}" dt="2026-05-03T21:36:28.026" v="3906" actId="1036"/>
          <ac:grpSpMkLst>
            <pc:docMk/>
            <pc:sldMk cId="534497890" sldId="257"/>
            <ac:grpSpMk id="112" creationId="{CCA1D895-0DF5-4FB9-B9D5-E380664C1E1B}"/>
          </ac:grpSpMkLst>
        </pc:grpChg>
        <pc:graphicFrameChg chg="add mod modGraphic">
          <ac:chgData name="ole Nkere" userId="a6d4adcbdd73b1f2" providerId="LiveId" clId="{45E46E24-649B-40AA-9619-3EB91D799051}" dt="2026-05-03T21:36:01.307" v="3857" actId="1035"/>
          <ac:graphicFrameMkLst>
            <pc:docMk/>
            <pc:sldMk cId="534497890" sldId="257"/>
            <ac:graphicFrameMk id="105" creationId="{5B3D9E93-CC27-4860-8121-227E498D05A2}"/>
          </ac:graphicFrameMkLst>
        </pc:graphicFrameChg>
        <pc:picChg chg="mod">
          <ac:chgData name="ole Nkere" userId="a6d4adcbdd73b1f2" providerId="LiveId" clId="{45E46E24-649B-40AA-9619-3EB91D799051}" dt="2026-05-03T21:41:13.815" v="3960" actId="408"/>
          <ac:picMkLst>
            <pc:docMk/>
            <pc:sldMk cId="534497890" sldId="257"/>
            <ac:picMk id="11" creationId="{94F86139-44CF-4EFD-8771-208AC4376880}"/>
          </ac:picMkLst>
        </pc:picChg>
        <pc:picChg chg="del">
          <ac:chgData name="ole Nkere" userId="a6d4adcbdd73b1f2" providerId="LiveId" clId="{45E46E24-649B-40AA-9619-3EB91D799051}" dt="2026-05-03T18:14:13.871" v="42" actId="478"/>
          <ac:picMkLst>
            <pc:docMk/>
            <pc:sldMk cId="534497890" sldId="257"/>
            <ac:picMk id="86" creationId="{51035C3E-1B0C-4B00-81D4-AF1D23DA193C}"/>
          </ac:picMkLst>
        </pc:picChg>
        <pc:picChg chg="mod">
          <ac:chgData name="ole Nkere" userId="a6d4adcbdd73b1f2" providerId="LiveId" clId="{45E46E24-649B-40AA-9619-3EB91D799051}" dt="2026-05-03T21:37:25.860" v="3940" actId="14100"/>
          <ac:picMkLst>
            <pc:docMk/>
            <pc:sldMk cId="534497890" sldId="257"/>
            <ac:picMk id="89" creationId="{918403AE-52F5-5CD7-EDA3-7D6FA00355BC}"/>
          </ac:picMkLst>
        </pc:picChg>
        <pc:picChg chg="mod">
          <ac:chgData name="ole Nkere" userId="a6d4adcbdd73b1f2" providerId="LiveId" clId="{45E46E24-649B-40AA-9619-3EB91D799051}" dt="2026-05-03T21:37:25.860" v="3940" actId="14100"/>
          <ac:picMkLst>
            <pc:docMk/>
            <pc:sldMk cId="534497890" sldId="257"/>
            <ac:picMk id="92" creationId="{06A50994-A176-E10B-52DC-14401D2456F8}"/>
          </ac:picMkLst>
        </pc:picChg>
        <pc:picChg chg="add mod">
          <ac:chgData name="ole Nkere" userId="a6d4adcbdd73b1f2" providerId="LiveId" clId="{45E46E24-649B-40AA-9619-3EB91D799051}" dt="2026-05-03T18:13:48.020" v="41" actId="1076"/>
          <ac:picMkLst>
            <pc:docMk/>
            <pc:sldMk cId="534497890" sldId="257"/>
            <ac:picMk id="93" creationId="{0F1BB23F-31C6-4B7A-8113-31D778D12E84}"/>
          </ac:picMkLst>
        </pc:picChg>
        <pc:picChg chg="add mod">
          <ac:chgData name="ole Nkere" userId="a6d4adcbdd73b1f2" providerId="LiveId" clId="{45E46E24-649B-40AA-9619-3EB91D799051}" dt="2026-05-03T20:01:20.806" v="903" actId="14100"/>
          <ac:picMkLst>
            <pc:docMk/>
            <pc:sldMk cId="534497890" sldId="257"/>
            <ac:picMk id="94" creationId="{390097F2-5E7A-4047-AD05-5BA0C5DAEB91}"/>
          </ac:picMkLst>
        </pc:picChg>
        <pc:picChg chg="del">
          <ac:chgData name="ole Nkere" userId="a6d4adcbdd73b1f2" providerId="LiveId" clId="{45E46E24-649B-40AA-9619-3EB91D799051}" dt="2026-05-03T18:43:56.349" v="63" actId="478"/>
          <ac:picMkLst>
            <pc:docMk/>
            <pc:sldMk cId="534497890" sldId="257"/>
            <ac:picMk id="95" creationId="{88AD337E-BE16-40D1-9A62-961493C181FD}"/>
          </ac:picMkLst>
        </pc:picChg>
        <pc:picChg chg="add del mod">
          <ac:chgData name="ole Nkere" userId="a6d4adcbdd73b1f2" providerId="LiveId" clId="{45E46E24-649B-40AA-9619-3EB91D799051}" dt="2026-05-03T19:14:47.560" v="180" actId="478"/>
          <ac:picMkLst>
            <pc:docMk/>
            <pc:sldMk cId="534497890" sldId="257"/>
            <ac:picMk id="99" creationId="{CBDF36FB-5640-456A-ADBC-0FA03E222B59}"/>
          </ac:picMkLst>
        </pc:picChg>
        <pc:picChg chg="add del mod">
          <ac:chgData name="ole Nkere" userId="a6d4adcbdd73b1f2" providerId="LiveId" clId="{45E46E24-649B-40AA-9619-3EB91D799051}" dt="2026-05-03T20:20:43.955" v="1085" actId="478"/>
          <ac:picMkLst>
            <pc:docMk/>
            <pc:sldMk cId="534497890" sldId="257"/>
            <ac:picMk id="103" creationId="{24816F2A-6D40-491B-857E-D673225A1A34}"/>
          </ac:picMkLst>
        </pc:picChg>
        <pc:picChg chg="add mod">
          <ac:chgData name="ole Nkere" userId="a6d4adcbdd73b1f2" providerId="LiveId" clId="{45E46E24-649B-40AA-9619-3EB91D799051}" dt="2026-05-03T21:36:01.307" v="3857" actId="1035"/>
          <ac:picMkLst>
            <pc:docMk/>
            <pc:sldMk cId="534497890" sldId="257"/>
            <ac:picMk id="104" creationId="{D3CA4A58-39FD-4E02-BCF8-579679B816FD}"/>
          </ac:picMkLst>
        </pc:picChg>
        <pc:picChg chg="add del mod">
          <ac:chgData name="ole Nkere" userId="a6d4adcbdd73b1f2" providerId="LiveId" clId="{45E46E24-649B-40AA-9619-3EB91D799051}" dt="2026-05-03T21:23:04.059" v="2760" actId="478"/>
          <ac:picMkLst>
            <pc:docMk/>
            <pc:sldMk cId="534497890" sldId="257"/>
            <ac:picMk id="106" creationId="{19917667-F4A3-4717-AFF5-1AF1D227ABFD}"/>
          </ac:picMkLst>
        </pc:picChg>
        <pc:picChg chg="add del mod">
          <ac:chgData name="ole Nkere" userId="a6d4adcbdd73b1f2" providerId="LiveId" clId="{45E46E24-649B-40AA-9619-3EB91D799051}" dt="2026-05-03T21:23:04.059" v="2760" actId="478"/>
          <ac:picMkLst>
            <pc:docMk/>
            <pc:sldMk cId="534497890" sldId="257"/>
            <ac:picMk id="107" creationId="{4E11F5D0-A874-46DC-9D1E-B0D95EADA886}"/>
          </ac:picMkLst>
        </pc:picChg>
        <pc:picChg chg="add del mod">
          <ac:chgData name="ole Nkere" userId="a6d4adcbdd73b1f2" providerId="LiveId" clId="{45E46E24-649B-40AA-9619-3EB91D799051}" dt="2026-05-03T21:23:04.059" v="2760" actId="478"/>
          <ac:picMkLst>
            <pc:docMk/>
            <pc:sldMk cId="534497890" sldId="257"/>
            <ac:picMk id="108" creationId="{675A63AA-14D4-47DB-A876-D49FF99F5B5B}"/>
          </ac:picMkLst>
        </pc:picChg>
        <pc:picChg chg="mod">
          <ac:chgData name="ole Nkere" userId="a6d4adcbdd73b1f2" providerId="LiveId" clId="{45E46E24-649B-40AA-9619-3EB91D799051}" dt="2026-05-03T21:44:59.912" v="3973" actId="14100"/>
          <ac:picMkLst>
            <pc:docMk/>
            <pc:sldMk cId="534497890" sldId="257"/>
            <ac:picMk id="113" creationId="{47F0FC06-E7A7-4D70-98FC-7557FE14565D}"/>
          </ac:picMkLst>
        </pc:picChg>
        <pc:picChg chg="mod">
          <ac:chgData name="ole Nkere" userId="a6d4adcbdd73b1f2" providerId="LiveId" clId="{45E46E24-649B-40AA-9619-3EB91D799051}" dt="2026-05-03T21:23:08.253" v="2761"/>
          <ac:picMkLst>
            <pc:docMk/>
            <pc:sldMk cId="534497890" sldId="257"/>
            <ac:picMk id="114" creationId="{D79251C7-28FB-438D-B07A-955AC633B9EC}"/>
          </ac:picMkLst>
        </pc:picChg>
        <pc:picChg chg="mod">
          <ac:chgData name="ole Nkere" userId="a6d4adcbdd73b1f2" providerId="LiveId" clId="{45E46E24-649B-40AA-9619-3EB91D799051}" dt="2026-05-03T21:23:08.253" v="2761"/>
          <ac:picMkLst>
            <pc:docMk/>
            <pc:sldMk cId="534497890" sldId="257"/>
            <ac:picMk id="115" creationId="{08D933F0-49B1-468D-B6C1-B91C87787185}"/>
          </ac:picMkLst>
        </pc:picChg>
        <pc:picChg chg="mod">
          <ac:chgData name="ole Nkere" userId="a6d4adcbdd73b1f2" providerId="LiveId" clId="{45E46E24-649B-40AA-9619-3EB91D799051}" dt="2026-05-03T21:23:08.253" v="2761"/>
          <ac:picMkLst>
            <pc:docMk/>
            <pc:sldMk cId="534497890" sldId="257"/>
            <ac:picMk id="116" creationId="{AE3AB03A-965C-4DAE-8320-E170A6A1417C}"/>
          </ac:picMkLst>
        </pc:picChg>
        <pc:picChg chg="mod">
          <ac:chgData name="ole Nkere" userId="a6d4adcbdd73b1f2" providerId="LiveId" clId="{45E46E24-649B-40AA-9619-3EB91D799051}" dt="2026-05-03T21:23:08.253" v="2761"/>
          <ac:picMkLst>
            <pc:docMk/>
            <pc:sldMk cId="534497890" sldId="257"/>
            <ac:picMk id="117" creationId="{EB57F56D-4539-4604-97AA-8F599F580447}"/>
          </ac:picMkLst>
        </pc:picChg>
        <pc:picChg chg="del">
          <ac:chgData name="ole Nkere" userId="a6d4adcbdd73b1f2" providerId="LiveId" clId="{45E46E24-649B-40AA-9619-3EB91D799051}" dt="2026-05-03T18:13:20.189" v="36" actId="478"/>
          <ac:picMkLst>
            <pc:docMk/>
            <pc:sldMk cId="534497890" sldId="257"/>
            <ac:picMk id="1026" creationId="{35017C4E-8D39-4952-99E3-FA41F8FF8577}"/>
          </ac:picMkLst>
        </pc:picChg>
      </pc:sldChg>
      <pc:sldChg chg="addSp delSp modSp new del mod">
        <pc:chgData name="ole Nkere" userId="a6d4adcbdd73b1f2" providerId="LiveId" clId="{45E46E24-649B-40AA-9619-3EB91D799051}" dt="2026-05-03T21:26:01.211" v="2907" actId="47"/>
        <pc:sldMkLst>
          <pc:docMk/>
          <pc:sldMk cId="4005646005" sldId="258"/>
        </pc:sldMkLst>
        <pc:spChg chg="del">
          <ac:chgData name="ole Nkere" userId="a6d4adcbdd73b1f2" providerId="LiveId" clId="{45E46E24-649B-40AA-9619-3EB91D799051}" dt="2026-05-03T20:42:30.336" v="1249" actId="478"/>
          <ac:spMkLst>
            <pc:docMk/>
            <pc:sldMk cId="4005646005" sldId="258"/>
            <ac:spMk id="2" creationId="{027C3CED-2579-4DBE-A888-069816C2903E}"/>
          </ac:spMkLst>
        </pc:spChg>
        <pc:spChg chg="del mod">
          <ac:chgData name="ole Nkere" userId="a6d4adcbdd73b1f2" providerId="LiveId" clId="{45E46E24-649B-40AA-9619-3EB91D799051}" dt="2026-05-03T20:42:37.894" v="1251"/>
          <ac:spMkLst>
            <pc:docMk/>
            <pc:sldMk cId="4005646005" sldId="258"/>
            <ac:spMk id="3" creationId="{7CC6BC02-9554-491B-B97F-F1E6DFD9BDE6}"/>
          </ac:spMkLst>
        </pc:spChg>
        <pc:spChg chg="add mod">
          <ac:chgData name="ole Nkere" userId="a6d4adcbdd73b1f2" providerId="LiveId" clId="{45E46E24-649B-40AA-9619-3EB91D799051}" dt="2026-05-03T21:22:33.644" v="2759" actId="164"/>
          <ac:spMkLst>
            <pc:docMk/>
            <pc:sldMk cId="4005646005" sldId="258"/>
            <ac:spMk id="16" creationId="{813141CF-162C-4ADF-B4F6-6A41DFEA9E10}"/>
          </ac:spMkLst>
        </pc:spChg>
        <pc:spChg chg="add mod">
          <ac:chgData name="ole Nkere" userId="a6d4adcbdd73b1f2" providerId="LiveId" clId="{45E46E24-649B-40AA-9619-3EB91D799051}" dt="2026-05-03T21:22:33.644" v="2759" actId="164"/>
          <ac:spMkLst>
            <pc:docMk/>
            <pc:sldMk cId="4005646005" sldId="258"/>
            <ac:spMk id="17" creationId="{66C9E871-8B39-4D29-A8D4-F3614B6336DB}"/>
          </ac:spMkLst>
        </pc:spChg>
        <pc:spChg chg="add mod">
          <ac:chgData name="ole Nkere" userId="a6d4adcbdd73b1f2" providerId="LiveId" clId="{45E46E24-649B-40AA-9619-3EB91D799051}" dt="2026-05-03T21:22:33.644" v="2759" actId="164"/>
          <ac:spMkLst>
            <pc:docMk/>
            <pc:sldMk cId="4005646005" sldId="258"/>
            <ac:spMk id="18" creationId="{537AA671-EC31-4BFC-B650-4391996F2994}"/>
          </ac:spMkLst>
        </pc:spChg>
        <pc:spChg chg="add mod">
          <ac:chgData name="ole Nkere" userId="a6d4adcbdd73b1f2" providerId="LiveId" clId="{45E46E24-649B-40AA-9619-3EB91D799051}" dt="2026-05-03T21:22:33.644" v="2759" actId="164"/>
          <ac:spMkLst>
            <pc:docMk/>
            <pc:sldMk cId="4005646005" sldId="258"/>
            <ac:spMk id="19" creationId="{1A4C0141-00E6-465F-82AA-E2488A27A94F}"/>
          </ac:spMkLst>
        </pc:spChg>
        <pc:spChg chg="add mod">
          <ac:chgData name="ole Nkere" userId="a6d4adcbdd73b1f2" providerId="LiveId" clId="{45E46E24-649B-40AA-9619-3EB91D799051}" dt="2026-05-03T21:22:33.644" v="2759" actId="164"/>
          <ac:spMkLst>
            <pc:docMk/>
            <pc:sldMk cId="4005646005" sldId="258"/>
            <ac:spMk id="20" creationId="{C77A5842-A402-4F25-8B96-EF64D8FEC278}"/>
          </ac:spMkLst>
        </pc:spChg>
        <pc:spChg chg="add mod">
          <ac:chgData name="ole Nkere" userId="a6d4adcbdd73b1f2" providerId="LiveId" clId="{45E46E24-649B-40AA-9619-3EB91D799051}" dt="2026-05-03T21:22:33.644" v="2759" actId="164"/>
          <ac:spMkLst>
            <pc:docMk/>
            <pc:sldMk cId="4005646005" sldId="258"/>
            <ac:spMk id="21" creationId="{02C4C446-0671-4BA2-A65D-96D1F674337D}"/>
          </ac:spMkLst>
        </pc:spChg>
        <pc:grpChg chg="add mod">
          <ac:chgData name="ole Nkere" userId="a6d4adcbdd73b1f2" providerId="LiveId" clId="{45E46E24-649B-40AA-9619-3EB91D799051}" dt="2026-05-03T21:22:33.644" v="2759" actId="164"/>
          <ac:grpSpMkLst>
            <pc:docMk/>
            <pc:sldMk cId="4005646005" sldId="258"/>
            <ac:grpSpMk id="22" creationId="{C26C17F5-69E7-4247-9931-68C1596E08B3}"/>
          </ac:grpSpMkLst>
        </pc:grpChg>
        <pc:graphicFrameChg chg="add mod modGraphic">
          <ac:chgData name="ole Nkere" userId="a6d4adcbdd73b1f2" providerId="LiveId" clId="{45E46E24-649B-40AA-9619-3EB91D799051}" dt="2026-05-03T20:46:48.799" v="1278" actId="14100"/>
          <ac:graphicFrameMkLst>
            <pc:docMk/>
            <pc:sldMk cId="4005646005" sldId="258"/>
            <ac:graphicFrameMk id="5" creationId="{4C63B2E3-86F7-4822-B122-D45734D59D88}"/>
          </ac:graphicFrameMkLst>
        </pc:graphicFrameChg>
        <pc:picChg chg="add mod">
          <ac:chgData name="ole Nkere" userId="a6d4adcbdd73b1f2" providerId="LiveId" clId="{45E46E24-649B-40AA-9619-3EB91D799051}" dt="2026-05-03T20:45:53.259" v="1252" actId="1076"/>
          <ac:picMkLst>
            <pc:docMk/>
            <pc:sldMk cId="4005646005" sldId="258"/>
            <ac:picMk id="4" creationId="{C252AC35-9D28-468E-A9CE-3C971C3FB8C6}"/>
          </ac:picMkLst>
        </pc:picChg>
        <pc:picChg chg="add mod">
          <ac:chgData name="ole Nkere" userId="a6d4adcbdd73b1f2" providerId="LiveId" clId="{45E46E24-649B-40AA-9619-3EB91D799051}" dt="2026-05-03T21:22:33.644" v="2759" actId="164"/>
          <ac:picMkLst>
            <pc:docMk/>
            <pc:sldMk cId="4005646005" sldId="258"/>
            <ac:picMk id="6" creationId="{F8D0E61B-3807-44C6-9661-60BC2902C5E2}"/>
          </ac:picMkLst>
        </pc:picChg>
        <pc:picChg chg="add mod">
          <ac:chgData name="ole Nkere" userId="a6d4adcbdd73b1f2" providerId="LiveId" clId="{45E46E24-649B-40AA-9619-3EB91D799051}" dt="2026-05-03T21:22:33.644" v="2759" actId="164"/>
          <ac:picMkLst>
            <pc:docMk/>
            <pc:sldMk cId="4005646005" sldId="258"/>
            <ac:picMk id="7" creationId="{D23C8FA1-265D-4696-B180-205A16AE615D}"/>
          </ac:picMkLst>
        </pc:picChg>
        <pc:picChg chg="add del">
          <ac:chgData name="ole Nkere" userId="a6d4adcbdd73b1f2" providerId="LiveId" clId="{45E46E24-649B-40AA-9619-3EB91D799051}" dt="2026-05-03T20:52:56.774" v="1286" actId="22"/>
          <ac:picMkLst>
            <pc:docMk/>
            <pc:sldMk cId="4005646005" sldId="258"/>
            <ac:picMk id="9" creationId="{02E820F9-D299-4212-A4C0-E5484B02A25E}"/>
          </ac:picMkLst>
        </pc:picChg>
        <pc:picChg chg="add mod">
          <ac:chgData name="ole Nkere" userId="a6d4adcbdd73b1f2" providerId="LiveId" clId="{45E46E24-649B-40AA-9619-3EB91D799051}" dt="2026-05-03T21:22:33.644" v="2759" actId="164"/>
          <ac:picMkLst>
            <pc:docMk/>
            <pc:sldMk cId="4005646005" sldId="258"/>
            <ac:picMk id="11" creationId="{D5046E05-A883-4CE7-9F31-0381DEB05C45}"/>
          </ac:picMkLst>
        </pc:picChg>
        <pc:picChg chg="add mod">
          <ac:chgData name="ole Nkere" userId="a6d4adcbdd73b1f2" providerId="LiveId" clId="{45E46E24-649B-40AA-9619-3EB91D799051}" dt="2026-05-03T21:22:33.644" v="2759" actId="164"/>
          <ac:picMkLst>
            <pc:docMk/>
            <pc:sldMk cId="4005646005" sldId="258"/>
            <ac:picMk id="13" creationId="{2DFE6C6C-1EBD-48E4-B007-149A725CF7FA}"/>
          </ac:picMkLst>
        </pc:picChg>
        <pc:picChg chg="add mod">
          <ac:chgData name="ole Nkere" userId="a6d4adcbdd73b1f2" providerId="LiveId" clId="{45E46E24-649B-40AA-9619-3EB91D799051}" dt="2026-05-03T21:22:33.644" v="2759" actId="164"/>
          <ac:picMkLst>
            <pc:docMk/>
            <pc:sldMk cId="4005646005" sldId="258"/>
            <ac:picMk id="15" creationId="{A60D0A95-34B7-46DE-93D2-B7553C9C8C1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914202" cy="1474612"/>
          </a:xfrm>
          <a:prstGeom prst="rect">
            <a:avLst/>
          </a:prstGeom>
        </p:spPr>
        <p:txBody>
          <a:bodyPr vert="horz" lIns="273485" tIns="136744" rIns="273485" bIns="136744" rtlCol="0"/>
          <a:lstStyle>
            <a:lvl1pPr algn="l">
              <a:defRPr sz="3600"/>
            </a:lvl1pPr>
          </a:lstStyle>
          <a:p>
            <a:endParaRPr lang="en-GB" dirty="0"/>
          </a:p>
        </p:txBody>
      </p:sp>
      <p:sp>
        <p:nvSpPr>
          <p:cNvPr id="3" name="Date Placeholder 2"/>
          <p:cNvSpPr>
            <a:spLocks noGrp="1"/>
          </p:cNvSpPr>
          <p:nvPr>
            <p:ph type="dt" idx="1"/>
          </p:nvPr>
        </p:nvSpPr>
        <p:spPr>
          <a:xfrm>
            <a:off x="11647063" y="0"/>
            <a:ext cx="8914202" cy="1474612"/>
          </a:xfrm>
          <a:prstGeom prst="rect">
            <a:avLst/>
          </a:prstGeom>
        </p:spPr>
        <p:txBody>
          <a:bodyPr vert="horz" lIns="273485" tIns="136744" rIns="273485" bIns="136744" rtlCol="0"/>
          <a:lstStyle>
            <a:lvl1pPr algn="r">
              <a:defRPr sz="3600"/>
            </a:lvl1pPr>
          </a:lstStyle>
          <a:p>
            <a:fld id="{3BDD9513-D106-4284-B12A-A1F2272E16C2}" type="datetimeFigureOut">
              <a:rPr lang="en-GB" smtClean="0"/>
              <a:t>03/05/2026</a:t>
            </a:fld>
            <a:endParaRPr lang="en-GB" dirty="0"/>
          </a:p>
        </p:txBody>
      </p:sp>
      <p:sp>
        <p:nvSpPr>
          <p:cNvPr id="4" name="Slide Image Placeholder 3"/>
          <p:cNvSpPr>
            <a:spLocks noGrp="1" noRot="1" noChangeAspect="1"/>
          </p:cNvSpPr>
          <p:nvPr>
            <p:ph type="sldImg" idx="2"/>
          </p:nvPr>
        </p:nvSpPr>
        <p:spPr>
          <a:xfrm>
            <a:off x="6767513" y="3684588"/>
            <a:ext cx="7031037" cy="9940925"/>
          </a:xfrm>
          <a:prstGeom prst="rect">
            <a:avLst/>
          </a:prstGeom>
          <a:noFill/>
          <a:ln w="12700">
            <a:solidFill>
              <a:prstClr val="black"/>
            </a:solidFill>
          </a:ln>
        </p:spPr>
        <p:txBody>
          <a:bodyPr vert="horz" lIns="273485" tIns="136744" rIns="273485" bIns="136744" rtlCol="0" anchor="ctr"/>
          <a:lstStyle/>
          <a:p>
            <a:endParaRPr lang="en-GB" dirty="0"/>
          </a:p>
        </p:txBody>
      </p:sp>
      <p:sp>
        <p:nvSpPr>
          <p:cNvPr id="5" name="Notes Placeholder 4"/>
          <p:cNvSpPr>
            <a:spLocks noGrp="1"/>
          </p:cNvSpPr>
          <p:nvPr>
            <p:ph type="body" sz="quarter" idx="3"/>
          </p:nvPr>
        </p:nvSpPr>
        <p:spPr>
          <a:xfrm>
            <a:off x="2055650" y="14176056"/>
            <a:ext cx="16454772" cy="11599015"/>
          </a:xfrm>
          <a:prstGeom prst="rect">
            <a:avLst/>
          </a:prstGeom>
        </p:spPr>
        <p:txBody>
          <a:bodyPr vert="horz" lIns="273485" tIns="136744" rIns="273485" bIns="13674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27984626"/>
            <a:ext cx="8914202" cy="1474612"/>
          </a:xfrm>
          <a:prstGeom prst="rect">
            <a:avLst/>
          </a:prstGeom>
        </p:spPr>
        <p:txBody>
          <a:bodyPr vert="horz" lIns="273485" tIns="136744" rIns="273485" bIns="136744" rtlCol="0" anchor="b"/>
          <a:lstStyle>
            <a:lvl1pPr algn="l">
              <a:defRPr sz="3600"/>
            </a:lvl1pPr>
          </a:lstStyle>
          <a:p>
            <a:endParaRPr lang="en-GB" dirty="0"/>
          </a:p>
        </p:txBody>
      </p:sp>
      <p:sp>
        <p:nvSpPr>
          <p:cNvPr id="7" name="Slide Number Placeholder 6"/>
          <p:cNvSpPr>
            <a:spLocks noGrp="1"/>
          </p:cNvSpPr>
          <p:nvPr>
            <p:ph type="sldNum" sz="quarter" idx="5"/>
          </p:nvPr>
        </p:nvSpPr>
        <p:spPr>
          <a:xfrm>
            <a:off x="11647063" y="27984626"/>
            <a:ext cx="8914202" cy="1474612"/>
          </a:xfrm>
          <a:prstGeom prst="rect">
            <a:avLst/>
          </a:prstGeom>
        </p:spPr>
        <p:txBody>
          <a:bodyPr vert="horz" lIns="273485" tIns="136744" rIns="273485" bIns="136744" rtlCol="0" anchor="b"/>
          <a:lstStyle>
            <a:lvl1pPr algn="r">
              <a:defRPr sz="3600"/>
            </a:lvl1pPr>
          </a:lstStyle>
          <a:p>
            <a:fld id="{2132C85F-25D5-44EE-9BCF-C49C46E6DB2A}" type="slidenum">
              <a:rPr lang="en-GB" smtClean="0"/>
              <a:t>‹#›</a:t>
            </a:fld>
            <a:endParaRPr lang="en-GB" dirty="0"/>
          </a:p>
        </p:txBody>
      </p:sp>
    </p:spTree>
    <p:extLst>
      <p:ext uri="{BB962C8B-B14F-4D97-AF65-F5344CB8AC3E}">
        <p14:creationId xmlns:p14="http://schemas.microsoft.com/office/powerpoint/2010/main" val="609915875"/>
      </p:ext>
    </p:extLst>
  </p:cSld>
  <p:clrMap bg1="lt1" tx1="dk1" bg2="lt2" tx2="dk2" accent1="accent1" accent2="accent2" accent3="accent3" accent4="accent4" accent5="accent5" accent6="accent6" hlink="hlink" folHlink="folHlink"/>
  <p:notesStyle>
    <a:lvl1pPr marL="0" algn="l" defTabSz="1293510" rtl="0" eaLnBrk="1" latinLnBrk="0" hangingPunct="1">
      <a:defRPr sz="1698" kern="1200">
        <a:solidFill>
          <a:schemeClr val="tx1"/>
        </a:solidFill>
        <a:latin typeface="+mn-lt"/>
        <a:ea typeface="+mn-ea"/>
        <a:cs typeface="+mn-cs"/>
      </a:defRPr>
    </a:lvl1pPr>
    <a:lvl2pPr marL="646755" algn="l" defTabSz="1293510" rtl="0" eaLnBrk="1" latinLnBrk="0" hangingPunct="1">
      <a:defRPr sz="1698" kern="1200">
        <a:solidFill>
          <a:schemeClr val="tx1"/>
        </a:solidFill>
        <a:latin typeface="+mn-lt"/>
        <a:ea typeface="+mn-ea"/>
        <a:cs typeface="+mn-cs"/>
      </a:defRPr>
    </a:lvl2pPr>
    <a:lvl3pPr marL="1293510" algn="l" defTabSz="1293510" rtl="0" eaLnBrk="1" latinLnBrk="0" hangingPunct="1">
      <a:defRPr sz="1698" kern="1200">
        <a:solidFill>
          <a:schemeClr val="tx1"/>
        </a:solidFill>
        <a:latin typeface="+mn-lt"/>
        <a:ea typeface="+mn-ea"/>
        <a:cs typeface="+mn-cs"/>
      </a:defRPr>
    </a:lvl3pPr>
    <a:lvl4pPr marL="1940265" algn="l" defTabSz="1293510" rtl="0" eaLnBrk="1" latinLnBrk="0" hangingPunct="1">
      <a:defRPr sz="1698" kern="1200">
        <a:solidFill>
          <a:schemeClr val="tx1"/>
        </a:solidFill>
        <a:latin typeface="+mn-lt"/>
        <a:ea typeface="+mn-ea"/>
        <a:cs typeface="+mn-cs"/>
      </a:defRPr>
    </a:lvl4pPr>
    <a:lvl5pPr marL="2587020" algn="l" defTabSz="1293510" rtl="0" eaLnBrk="1" latinLnBrk="0" hangingPunct="1">
      <a:defRPr sz="1698" kern="1200">
        <a:solidFill>
          <a:schemeClr val="tx1"/>
        </a:solidFill>
        <a:latin typeface="+mn-lt"/>
        <a:ea typeface="+mn-ea"/>
        <a:cs typeface="+mn-cs"/>
      </a:defRPr>
    </a:lvl5pPr>
    <a:lvl6pPr marL="3233776" algn="l" defTabSz="1293510" rtl="0" eaLnBrk="1" latinLnBrk="0" hangingPunct="1">
      <a:defRPr sz="1698" kern="1200">
        <a:solidFill>
          <a:schemeClr val="tx1"/>
        </a:solidFill>
        <a:latin typeface="+mn-lt"/>
        <a:ea typeface="+mn-ea"/>
        <a:cs typeface="+mn-cs"/>
      </a:defRPr>
    </a:lvl6pPr>
    <a:lvl7pPr marL="3880531" algn="l" defTabSz="1293510" rtl="0" eaLnBrk="1" latinLnBrk="0" hangingPunct="1">
      <a:defRPr sz="1698" kern="1200">
        <a:solidFill>
          <a:schemeClr val="tx1"/>
        </a:solidFill>
        <a:latin typeface="+mn-lt"/>
        <a:ea typeface="+mn-ea"/>
        <a:cs typeface="+mn-cs"/>
      </a:defRPr>
    </a:lvl7pPr>
    <a:lvl8pPr marL="4527286" algn="l" defTabSz="1293510" rtl="0" eaLnBrk="1" latinLnBrk="0" hangingPunct="1">
      <a:defRPr sz="1698" kern="1200">
        <a:solidFill>
          <a:schemeClr val="tx1"/>
        </a:solidFill>
        <a:latin typeface="+mn-lt"/>
        <a:ea typeface="+mn-ea"/>
        <a:cs typeface="+mn-cs"/>
      </a:defRPr>
    </a:lvl8pPr>
    <a:lvl9pPr marL="5174041" algn="l" defTabSz="1293510" rtl="0" eaLnBrk="1" latinLnBrk="0" hangingPunct="1">
      <a:defRPr sz="169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E" dirty="0"/>
          </a:p>
        </p:txBody>
      </p:sp>
      <p:sp>
        <p:nvSpPr>
          <p:cNvPr id="4" name="Slide Number Placeholder 3"/>
          <p:cNvSpPr>
            <a:spLocks noGrp="1"/>
          </p:cNvSpPr>
          <p:nvPr>
            <p:ph type="sldNum" sz="quarter" idx="5"/>
          </p:nvPr>
        </p:nvSpPr>
        <p:spPr/>
        <p:txBody>
          <a:bodyPr/>
          <a:lstStyle/>
          <a:p>
            <a:fld id="{2132C85F-25D5-44EE-9BCF-C49C46E6DB2A}" type="slidenum">
              <a:rPr lang="en-GB" smtClean="0"/>
              <a:t>1</a:t>
            </a:fld>
            <a:endParaRPr lang="en-GB" dirty="0"/>
          </a:p>
        </p:txBody>
      </p:sp>
    </p:spTree>
    <p:extLst>
      <p:ext uri="{BB962C8B-B14F-4D97-AF65-F5344CB8AC3E}">
        <p14:creationId xmlns:p14="http://schemas.microsoft.com/office/powerpoint/2010/main" val="2960411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7005156"/>
            <a:ext cx="25733931" cy="14902051"/>
          </a:xfrm>
        </p:spPr>
        <p:txBody>
          <a:bodyPr anchor="b"/>
          <a:lstStyle>
            <a:lvl1pPr algn="ctr">
              <a:defRPr sz="19865"/>
            </a:lvl1pPr>
          </a:lstStyle>
          <a:p>
            <a:r>
              <a:rPr lang="en-US"/>
              <a:t>Click to edit Master title style</a:t>
            </a:r>
            <a:endParaRPr lang="en-US" dirty="0"/>
          </a:p>
        </p:txBody>
      </p:sp>
      <p:sp>
        <p:nvSpPr>
          <p:cNvPr id="3" name="Subtitle 2"/>
          <p:cNvSpPr>
            <a:spLocks noGrp="1"/>
          </p:cNvSpPr>
          <p:nvPr>
            <p:ph type="subTitle" idx="1"/>
          </p:nvPr>
        </p:nvSpPr>
        <p:spPr>
          <a:xfrm>
            <a:off x="3784402" y="22481887"/>
            <a:ext cx="22706410" cy="10334331"/>
          </a:xfrm>
        </p:spPr>
        <p:txBody>
          <a:bodyPr/>
          <a:lstStyle>
            <a:lvl1pPr marL="0" indent="0" algn="ctr">
              <a:buNone/>
              <a:defRPr sz="7946"/>
            </a:lvl1pPr>
            <a:lvl2pPr marL="1513743" indent="0" algn="ctr">
              <a:buNone/>
              <a:defRPr sz="6622"/>
            </a:lvl2pPr>
            <a:lvl3pPr marL="3027487" indent="0" algn="ctr">
              <a:buNone/>
              <a:defRPr sz="5960"/>
            </a:lvl3pPr>
            <a:lvl4pPr marL="4541230" indent="0" algn="ctr">
              <a:buNone/>
              <a:defRPr sz="5297"/>
            </a:lvl4pPr>
            <a:lvl5pPr marL="6054974" indent="0" algn="ctr">
              <a:buNone/>
              <a:defRPr sz="5297"/>
            </a:lvl5pPr>
            <a:lvl6pPr marL="7568717" indent="0" algn="ctr">
              <a:buNone/>
              <a:defRPr sz="5297"/>
            </a:lvl6pPr>
            <a:lvl7pPr marL="9082461" indent="0" algn="ctr">
              <a:buNone/>
              <a:defRPr sz="5297"/>
            </a:lvl7pPr>
            <a:lvl8pPr marL="10596204" indent="0" algn="ctr">
              <a:buNone/>
              <a:defRPr sz="5297"/>
            </a:lvl8pPr>
            <a:lvl9pPr marL="12109948" indent="0" algn="ctr">
              <a:buNone/>
              <a:defRPr sz="529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E5C0116-CD05-49C4-85EE-3BDA37CE01FA}" type="datetimeFigureOut">
              <a:rPr lang="en-GB" smtClean="0"/>
              <a:t>03/05/2026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2353554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C0116-CD05-49C4-85EE-3BDA37CE01FA}" type="datetimeFigureOut">
              <a:rPr lang="en-GB" smtClean="0"/>
              <a:t>03/05/2026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1865371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5654" y="10671229"/>
            <a:ext cx="26112371" cy="17805173"/>
          </a:xfrm>
        </p:spPr>
        <p:txBody>
          <a:bodyPr anchor="b"/>
          <a:lstStyle>
            <a:lvl1pPr>
              <a:defRPr sz="19865"/>
            </a:lvl1pPr>
          </a:lstStyle>
          <a:p>
            <a:r>
              <a:rPr lang="en-US"/>
              <a:t>Click to edit Master title style</a:t>
            </a:r>
            <a:endParaRPr lang="en-US" dirty="0"/>
          </a:p>
        </p:txBody>
      </p:sp>
      <p:sp>
        <p:nvSpPr>
          <p:cNvPr id="3" name="Text Placeholder 2"/>
          <p:cNvSpPr>
            <a:spLocks noGrp="1"/>
          </p:cNvSpPr>
          <p:nvPr>
            <p:ph type="body" idx="1"/>
          </p:nvPr>
        </p:nvSpPr>
        <p:spPr>
          <a:xfrm>
            <a:off x="2065654" y="28644846"/>
            <a:ext cx="26112371" cy="9363320"/>
          </a:xfrm>
        </p:spPr>
        <p:txBody>
          <a:bodyPr/>
          <a:lstStyle>
            <a:lvl1pPr marL="0" indent="0">
              <a:buNone/>
              <a:defRPr sz="7946">
                <a:solidFill>
                  <a:schemeClr val="tx1"/>
                </a:solidFill>
              </a:defRPr>
            </a:lvl1pPr>
            <a:lvl2pPr marL="1513743" indent="0">
              <a:buNone/>
              <a:defRPr sz="6622">
                <a:solidFill>
                  <a:schemeClr val="tx1">
                    <a:tint val="75000"/>
                  </a:schemeClr>
                </a:solidFill>
              </a:defRPr>
            </a:lvl2pPr>
            <a:lvl3pPr marL="3027487" indent="0">
              <a:buNone/>
              <a:defRPr sz="5960">
                <a:solidFill>
                  <a:schemeClr val="tx1">
                    <a:tint val="75000"/>
                  </a:schemeClr>
                </a:solidFill>
              </a:defRPr>
            </a:lvl3pPr>
            <a:lvl4pPr marL="4541230" indent="0">
              <a:buNone/>
              <a:defRPr sz="5297">
                <a:solidFill>
                  <a:schemeClr val="tx1">
                    <a:tint val="75000"/>
                  </a:schemeClr>
                </a:solidFill>
              </a:defRPr>
            </a:lvl4pPr>
            <a:lvl5pPr marL="6054974" indent="0">
              <a:buNone/>
              <a:defRPr sz="5297">
                <a:solidFill>
                  <a:schemeClr val="tx1">
                    <a:tint val="75000"/>
                  </a:schemeClr>
                </a:solidFill>
              </a:defRPr>
            </a:lvl5pPr>
            <a:lvl6pPr marL="7568717" indent="0">
              <a:buNone/>
              <a:defRPr sz="5297">
                <a:solidFill>
                  <a:schemeClr val="tx1">
                    <a:tint val="75000"/>
                  </a:schemeClr>
                </a:solidFill>
              </a:defRPr>
            </a:lvl6pPr>
            <a:lvl7pPr marL="9082461" indent="0">
              <a:buNone/>
              <a:defRPr sz="5297">
                <a:solidFill>
                  <a:schemeClr val="tx1">
                    <a:tint val="75000"/>
                  </a:schemeClr>
                </a:solidFill>
              </a:defRPr>
            </a:lvl7pPr>
            <a:lvl8pPr marL="10596204" indent="0">
              <a:buNone/>
              <a:defRPr sz="5297">
                <a:solidFill>
                  <a:schemeClr val="tx1">
                    <a:tint val="75000"/>
                  </a:schemeClr>
                </a:solidFill>
              </a:defRPr>
            </a:lvl8pPr>
            <a:lvl9pPr marL="12109948" indent="0">
              <a:buNone/>
              <a:defRPr sz="52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5C0116-CD05-49C4-85EE-3BDA37CE01FA}" type="datetimeFigureOut">
              <a:rPr lang="en-GB" smtClean="0"/>
              <a:t>03/05/2026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4068117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81421" y="11394520"/>
            <a:ext cx="12866966" cy="27158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26826" y="11394520"/>
            <a:ext cx="12866966" cy="27158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E5C0116-CD05-49C4-85EE-3BDA37CE01FA}" type="datetimeFigureOut">
              <a:rPr lang="en-GB" smtClean="0"/>
              <a:t>03/05/2026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803415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278913"/>
            <a:ext cx="26112371" cy="82734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5368" y="10492870"/>
            <a:ext cx="12807832"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Click to edit Master text styles</a:t>
            </a:r>
          </a:p>
        </p:txBody>
      </p:sp>
      <p:sp>
        <p:nvSpPr>
          <p:cNvPr id="4" name="Content Placeholder 3"/>
          <p:cNvSpPr>
            <a:spLocks noGrp="1"/>
          </p:cNvSpPr>
          <p:nvPr>
            <p:ph sz="half" idx="2"/>
          </p:nvPr>
        </p:nvSpPr>
        <p:spPr>
          <a:xfrm>
            <a:off x="2085368" y="15635264"/>
            <a:ext cx="12807832" cy="229971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26828" y="10492870"/>
            <a:ext cx="12870909"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Click to edit Master text styles</a:t>
            </a:r>
          </a:p>
        </p:txBody>
      </p:sp>
      <p:sp>
        <p:nvSpPr>
          <p:cNvPr id="6" name="Content Placeholder 5"/>
          <p:cNvSpPr>
            <a:spLocks noGrp="1"/>
          </p:cNvSpPr>
          <p:nvPr>
            <p:ph sz="quarter" idx="4"/>
          </p:nvPr>
        </p:nvSpPr>
        <p:spPr>
          <a:xfrm>
            <a:off x="15326828" y="15635264"/>
            <a:ext cx="12870909" cy="229971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E5C0116-CD05-49C4-85EE-3BDA37CE01FA}" type="datetimeFigureOut">
              <a:rPr lang="en-GB" smtClean="0"/>
              <a:t>03/05/2026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4196779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E5C0116-CD05-49C4-85EE-3BDA37CE01FA}" type="datetimeFigureOut">
              <a:rPr lang="en-GB" smtClean="0"/>
              <a:t>03/05/2026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1213550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5C0116-CD05-49C4-85EE-3BDA37CE01FA}" type="datetimeFigureOut">
              <a:rPr lang="en-GB" smtClean="0"/>
              <a:t>03/05/2026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1617942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a:t>Click to edit Master title style</a:t>
            </a:r>
            <a:endParaRPr lang="en-US" dirty="0"/>
          </a:p>
        </p:txBody>
      </p:sp>
      <p:sp>
        <p:nvSpPr>
          <p:cNvPr id="3" name="Content Placeholder 2"/>
          <p:cNvSpPr>
            <a:spLocks noGrp="1"/>
          </p:cNvSpPr>
          <p:nvPr>
            <p:ph idx="1"/>
          </p:nvPr>
        </p:nvSpPr>
        <p:spPr>
          <a:xfrm>
            <a:off x="12870909" y="6162959"/>
            <a:ext cx="15326827" cy="30418415"/>
          </a:xfrm>
        </p:spPr>
        <p:txBody>
          <a:bodyPr/>
          <a:lstStyle>
            <a:lvl1pPr>
              <a:defRPr sz="10595"/>
            </a:lvl1pPr>
            <a:lvl2pPr>
              <a:defRPr sz="9271"/>
            </a:lvl2pPr>
            <a:lvl3pPr>
              <a:defRPr sz="7946"/>
            </a:lvl3pPr>
            <a:lvl4pPr>
              <a:defRPr sz="6622"/>
            </a:lvl4pPr>
            <a:lvl5pPr>
              <a:defRPr sz="6622"/>
            </a:lvl5pPr>
            <a:lvl6pPr>
              <a:defRPr sz="6622"/>
            </a:lvl6pPr>
            <a:lvl7pPr>
              <a:defRPr sz="6622"/>
            </a:lvl7pPr>
            <a:lvl8pPr>
              <a:defRPr sz="6622"/>
            </a:lvl8pPr>
            <a:lvl9pPr>
              <a:defRPr sz="66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a:t>Click to edit Master text styles</a:t>
            </a:r>
          </a:p>
        </p:txBody>
      </p:sp>
      <p:sp>
        <p:nvSpPr>
          <p:cNvPr id="5" name="Date Placeholder 4"/>
          <p:cNvSpPr>
            <a:spLocks noGrp="1"/>
          </p:cNvSpPr>
          <p:nvPr>
            <p:ph type="dt" sz="half" idx="10"/>
          </p:nvPr>
        </p:nvSpPr>
        <p:spPr/>
        <p:txBody>
          <a:bodyPr/>
          <a:lstStyle/>
          <a:p>
            <a:fld id="{BE5C0116-CD05-49C4-85EE-3BDA37CE01FA}" type="datetimeFigureOut">
              <a:rPr lang="en-GB" smtClean="0"/>
              <a:t>03/05/2026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2820069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70909" y="6162959"/>
            <a:ext cx="15326827" cy="30418415"/>
          </a:xfrm>
        </p:spPr>
        <p:txBody>
          <a:bodyPr anchor="t"/>
          <a:lstStyle>
            <a:lvl1pPr marL="0" indent="0">
              <a:buNone/>
              <a:defRPr sz="10595"/>
            </a:lvl1pPr>
            <a:lvl2pPr marL="1513743" indent="0">
              <a:buNone/>
              <a:defRPr sz="9271"/>
            </a:lvl2pPr>
            <a:lvl3pPr marL="3027487" indent="0">
              <a:buNone/>
              <a:defRPr sz="7946"/>
            </a:lvl3pPr>
            <a:lvl4pPr marL="4541230" indent="0">
              <a:buNone/>
              <a:defRPr sz="6622"/>
            </a:lvl4pPr>
            <a:lvl5pPr marL="6054974" indent="0">
              <a:buNone/>
              <a:defRPr sz="6622"/>
            </a:lvl5pPr>
            <a:lvl6pPr marL="7568717" indent="0">
              <a:buNone/>
              <a:defRPr sz="6622"/>
            </a:lvl6pPr>
            <a:lvl7pPr marL="9082461" indent="0">
              <a:buNone/>
              <a:defRPr sz="6622"/>
            </a:lvl7pPr>
            <a:lvl8pPr marL="10596204" indent="0">
              <a:buNone/>
              <a:defRPr sz="6622"/>
            </a:lvl8pPr>
            <a:lvl9pPr marL="12109948" indent="0">
              <a:buNone/>
              <a:defRPr sz="6622"/>
            </a:lvl9pPr>
          </a:lstStyle>
          <a:p>
            <a:r>
              <a:rPr lang="en-US" dirty="0"/>
              <a:t>Click icon to add picture</a:t>
            </a:r>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a:t>Click to edit Master text styles</a:t>
            </a:r>
          </a:p>
        </p:txBody>
      </p:sp>
      <p:sp>
        <p:nvSpPr>
          <p:cNvPr id="5" name="Date Placeholder 4"/>
          <p:cNvSpPr>
            <a:spLocks noGrp="1"/>
          </p:cNvSpPr>
          <p:nvPr>
            <p:ph type="dt" sz="half" idx="10"/>
          </p:nvPr>
        </p:nvSpPr>
        <p:spPr/>
        <p:txBody>
          <a:bodyPr/>
          <a:lstStyle/>
          <a:p>
            <a:fld id="{BE5C0116-CD05-49C4-85EE-3BDA37CE01FA}" type="datetimeFigureOut">
              <a:rPr lang="en-GB" smtClean="0"/>
              <a:t>03/05/2026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2786710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C0116-CD05-49C4-85EE-3BDA37CE01FA}" type="datetimeFigureOut">
              <a:rPr lang="en-GB" smtClean="0"/>
              <a:t>03/05/2026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3633489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78904"/>
            <a:ext cx="6528093" cy="3627421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81423" y="2278904"/>
            <a:ext cx="19205838" cy="3627421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C0116-CD05-49C4-85EE-3BDA37CE01FA}" type="datetimeFigureOut">
              <a:rPr lang="en-GB" smtClean="0"/>
              <a:t>03/05/2026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566192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3">
                <a:solidFill>
                  <a:schemeClr val="tx1">
                    <a:tint val="75000"/>
                  </a:schemeClr>
                </a:solidFill>
              </a:defRPr>
            </a:lvl1pPr>
          </a:lstStyle>
          <a:p>
            <a:fld id="{BE5C0116-CD05-49C4-85EE-3BDA37CE01FA}" type="datetimeFigureOut">
              <a:rPr lang="en-GB" smtClean="0"/>
              <a:t>03/05/2026</a:t>
            </a:fld>
            <a:endParaRPr lang="en-GB" dirty="0"/>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3">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3">
                <a:solidFill>
                  <a:schemeClr val="tx1">
                    <a:tint val="75000"/>
                  </a:schemeClr>
                </a:solidFill>
              </a:defRPr>
            </a:lvl1pPr>
          </a:lstStyle>
          <a:p>
            <a:fld id="{6C0FCDBA-35D6-4ED8-AB15-714551C240C6}" type="slidenum">
              <a:rPr lang="en-GB" smtClean="0"/>
              <a:t>‹#›</a:t>
            </a:fld>
            <a:endParaRPr lang="en-GB" dirty="0"/>
          </a:p>
        </p:txBody>
      </p:sp>
    </p:spTree>
    <p:extLst>
      <p:ext uri="{BB962C8B-B14F-4D97-AF65-F5344CB8AC3E}">
        <p14:creationId xmlns:p14="http://schemas.microsoft.com/office/powerpoint/2010/main" val="307978778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3027487" rtl="0" eaLnBrk="1" latinLnBrk="0" hangingPunct="1">
        <a:lnSpc>
          <a:spcPct val="90000"/>
        </a:lnSpc>
        <a:spcBef>
          <a:spcPct val="0"/>
        </a:spcBef>
        <a:buNone/>
        <a:defRPr sz="14568" kern="1200">
          <a:solidFill>
            <a:schemeClr val="tx1"/>
          </a:solidFill>
          <a:latin typeface="+mj-lt"/>
          <a:ea typeface="+mj-ea"/>
          <a:cs typeface="+mj-cs"/>
        </a:defRPr>
      </a:lvl1pPr>
    </p:titleStyle>
    <p:body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0" hangingPunct="1">
        <a:defRPr sz="5960" kern="1200">
          <a:solidFill>
            <a:schemeClr val="tx1"/>
          </a:solidFill>
          <a:latin typeface="+mn-lt"/>
          <a:ea typeface="+mn-ea"/>
          <a:cs typeface="+mn-cs"/>
        </a:defRPr>
      </a:lvl1pPr>
      <a:lvl2pPr marL="1513743" algn="l" defTabSz="3027487" rtl="0" eaLnBrk="1" latinLnBrk="0" hangingPunct="1">
        <a:defRPr sz="5960" kern="1200">
          <a:solidFill>
            <a:schemeClr val="tx1"/>
          </a:solidFill>
          <a:latin typeface="+mn-lt"/>
          <a:ea typeface="+mn-ea"/>
          <a:cs typeface="+mn-cs"/>
        </a:defRPr>
      </a:lvl2pPr>
      <a:lvl3pPr marL="3027487" algn="l" defTabSz="3027487" rtl="0" eaLnBrk="1" latinLnBrk="0" hangingPunct="1">
        <a:defRPr sz="5960" kern="1200">
          <a:solidFill>
            <a:schemeClr val="tx1"/>
          </a:solidFill>
          <a:latin typeface="+mn-lt"/>
          <a:ea typeface="+mn-ea"/>
          <a:cs typeface="+mn-cs"/>
        </a:defRPr>
      </a:lvl3pPr>
      <a:lvl4pPr marL="4541230" algn="l" defTabSz="3027487" rtl="0" eaLnBrk="1" latinLnBrk="0" hangingPunct="1">
        <a:defRPr sz="5960" kern="1200">
          <a:solidFill>
            <a:schemeClr val="tx1"/>
          </a:solidFill>
          <a:latin typeface="+mn-lt"/>
          <a:ea typeface="+mn-ea"/>
          <a:cs typeface="+mn-cs"/>
        </a:defRPr>
      </a:lvl4pPr>
      <a:lvl5pPr marL="6054974" algn="l" defTabSz="3027487" rtl="0" eaLnBrk="1" latinLnBrk="0" hangingPunct="1">
        <a:defRPr sz="5960" kern="1200">
          <a:solidFill>
            <a:schemeClr val="tx1"/>
          </a:solidFill>
          <a:latin typeface="+mn-lt"/>
          <a:ea typeface="+mn-ea"/>
          <a:cs typeface="+mn-cs"/>
        </a:defRPr>
      </a:lvl5pPr>
      <a:lvl6pPr marL="7568717" algn="l" defTabSz="3027487" rtl="0" eaLnBrk="1" latinLnBrk="0" hangingPunct="1">
        <a:defRPr sz="5960" kern="1200">
          <a:solidFill>
            <a:schemeClr val="tx1"/>
          </a:solidFill>
          <a:latin typeface="+mn-lt"/>
          <a:ea typeface="+mn-ea"/>
          <a:cs typeface="+mn-cs"/>
        </a:defRPr>
      </a:lvl6pPr>
      <a:lvl7pPr marL="9082461" algn="l" defTabSz="3027487" rtl="0" eaLnBrk="1" latinLnBrk="0" hangingPunct="1">
        <a:defRPr sz="5960" kern="1200">
          <a:solidFill>
            <a:schemeClr val="tx1"/>
          </a:solidFill>
          <a:latin typeface="+mn-lt"/>
          <a:ea typeface="+mn-ea"/>
          <a:cs typeface="+mn-cs"/>
        </a:defRPr>
      </a:lvl7pPr>
      <a:lvl8pPr marL="10596204" algn="l" defTabSz="3027487" rtl="0" eaLnBrk="1" latinLnBrk="0" hangingPunct="1">
        <a:defRPr sz="5960" kern="1200">
          <a:solidFill>
            <a:schemeClr val="tx1"/>
          </a:solidFill>
          <a:latin typeface="+mn-lt"/>
          <a:ea typeface="+mn-ea"/>
          <a:cs typeface="+mn-cs"/>
        </a:defRPr>
      </a:lvl8pPr>
      <a:lvl9pPr marL="12109948" algn="l" defTabSz="3027487"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sv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 name="Rectangle 90"/>
          <p:cNvSpPr/>
          <p:nvPr/>
        </p:nvSpPr>
        <p:spPr>
          <a:xfrm>
            <a:off x="-13844" y="40058937"/>
            <a:ext cx="30253926" cy="1890485"/>
          </a:xfrm>
          <a:prstGeom prst="rect">
            <a:avLst/>
          </a:prstGeom>
          <a:solidFill>
            <a:srgbClr val="36449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dirty="0"/>
          </a:p>
        </p:txBody>
      </p:sp>
      <p:sp>
        <p:nvSpPr>
          <p:cNvPr id="38" name="Rectangle 37"/>
          <p:cNvSpPr/>
          <p:nvPr/>
        </p:nvSpPr>
        <p:spPr>
          <a:xfrm>
            <a:off x="21287" y="3312729"/>
            <a:ext cx="30232640" cy="3103105"/>
          </a:xfrm>
          <a:prstGeom prst="rect">
            <a:avLst/>
          </a:prstGeom>
          <a:solidFill>
            <a:srgbClr val="364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dirty="0">
              <a:solidFill>
                <a:srgbClr val="031F73"/>
              </a:solidFill>
            </a:endParaRPr>
          </a:p>
        </p:txBody>
      </p:sp>
      <p:sp>
        <p:nvSpPr>
          <p:cNvPr id="6" name="TextBox 5"/>
          <p:cNvSpPr txBox="1"/>
          <p:nvPr/>
        </p:nvSpPr>
        <p:spPr>
          <a:xfrm>
            <a:off x="107926" y="3741542"/>
            <a:ext cx="30010387" cy="2123658"/>
          </a:xfrm>
          <a:prstGeom prst="rect">
            <a:avLst/>
          </a:prstGeom>
          <a:noFill/>
        </p:spPr>
        <p:txBody>
          <a:bodyPr wrap="square" rtlCol="0">
            <a:spAutoFit/>
          </a:bodyPr>
          <a:lstStyle/>
          <a:p>
            <a:pPr algn="ctr"/>
            <a:r>
              <a:rPr lang="en-US" sz="6600" b="1" dirty="0">
                <a:solidFill>
                  <a:schemeClr val="bg1"/>
                </a:solidFill>
                <a:latin typeface="Arial" panose="020B0604020202020204" pitchFamily="34" charset="0"/>
                <a:cs typeface="Arial" panose="020B0604020202020204" pitchFamily="34" charset="0"/>
              </a:rPr>
              <a:t>Advancing One Health through Community Event Based Surveillance: Lessons from Nyeri County, Kenya, 2026</a:t>
            </a:r>
            <a:endParaRPr lang="en-GB" sz="6600" b="1" dirty="0">
              <a:latin typeface="Arial" panose="020B0604020202020204" pitchFamily="34" charset="0"/>
              <a:cs typeface="Arial" panose="020B0604020202020204" pitchFamily="34" charset="0"/>
            </a:endParaRPr>
          </a:p>
        </p:txBody>
      </p:sp>
      <p:sp>
        <p:nvSpPr>
          <p:cNvPr id="2" name="Rectangle 1"/>
          <p:cNvSpPr/>
          <p:nvPr/>
        </p:nvSpPr>
        <p:spPr>
          <a:xfrm>
            <a:off x="4914374" y="40397413"/>
            <a:ext cx="19349124" cy="1323439"/>
          </a:xfrm>
          <a:prstGeom prst="rect">
            <a:avLst/>
          </a:prstGeom>
        </p:spPr>
        <p:txBody>
          <a:bodyPr wrap="square">
            <a:spAutoFit/>
          </a:bodyPr>
          <a:lstStyle/>
          <a:p>
            <a:pPr algn="ctr"/>
            <a:r>
              <a:rPr lang="en-US" sz="4000" b="1" dirty="0">
                <a:solidFill>
                  <a:schemeClr val="bg1"/>
                </a:solidFill>
                <a:latin typeface="Arial" panose="020B0604020202020204" pitchFamily="34" charset="0"/>
                <a:cs typeface="Arial" panose="020B0604020202020204" pitchFamily="34" charset="0"/>
              </a:rPr>
              <a:t>*Contacts</a:t>
            </a:r>
          </a:p>
          <a:p>
            <a:pPr algn="ctr"/>
            <a:r>
              <a:rPr lang="en-US" sz="4000" b="1" dirty="0">
                <a:solidFill>
                  <a:schemeClr val="bg1"/>
                </a:solidFill>
                <a:latin typeface="Arial" panose="020B0604020202020204" pitchFamily="34" charset="0"/>
                <a:cs typeface="Arial" panose="020B0604020202020204" pitchFamily="34" charset="0"/>
              </a:rPr>
              <a:t> Telephone: +254 0723 308681; Email: monicandegwa68@gmail.com</a:t>
            </a:r>
          </a:p>
        </p:txBody>
      </p:sp>
      <p:sp>
        <p:nvSpPr>
          <p:cNvPr id="21" name="TextBox 20">
            <a:extLst>
              <a:ext uri="{FF2B5EF4-FFF2-40B4-BE49-F238E27FC236}">
                <a16:creationId xmlns:a16="http://schemas.microsoft.com/office/drawing/2014/main" id="{2F6D21CC-F797-5F4D-BFE5-838CCF81D98E}"/>
              </a:ext>
            </a:extLst>
          </p:cNvPr>
          <p:cNvSpPr txBox="1"/>
          <p:nvPr/>
        </p:nvSpPr>
        <p:spPr>
          <a:xfrm>
            <a:off x="21287" y="6451657"/>
            <a:ext cx="30190109" cy="1785104"/>
          </a:xfrm>
          <a:prstGeom prst="rect">
            <a:avLst/>
          </a:prstGeom>
          <a:noFill/>
        </p:spPr>
        <p:txBody>
          <a:bodyPr wrap="square" rtlCol="0">
            <a:spAutoFit/>
          </a:bodyPr>
          <a:lstStyle/>
          <a:p>
            <a:pPr algn="ctr" defTabSz="1475698">
              <a:defRPr/>
            </a:pPr>
            <a:r>
              <a:rPr lang="en-US" altLang="en-US" sz="3600" b="1" dirty="0">
                <a:latin typeface="Calibri" pitchFamily="34" charset="0"/>
              </a:rPr>
              <a:t> </a:t>
            </a:r>
            <a:r>
              <a:rPr lang="en-US" altLang="en-US" sz="3200" b="1" dirty="0">
                <a:latin typeface="Calibri" pitchFamily="34" charset="0"/>
              </a:rPr>
              <a:t>Monica Ndegwa</a:t>
            </a:r>
            <a:r>
              <a:rPr lang="en-US" altLang="en-US" sz="3200" b="1" baseline="30000" dirty="0">
                <a:latin typeface="Calibri" pitchFamily="34" charset="0"/>
              </a:rPr>
              <a:t>1</a:t>
            </a:r>
            <a:r>
              <a:rPr lang="en-US" altLang="en-US" sz="3200" b="1" dirty="0">
                <a:latin typeface="Calibri" pitchFamily="34" charset="0"/>
              </a:rPr>
              <a:t>, Isaac karanja</a:t>
            </a:r>
            <a:r>
              <a:rPr lang="en-US" altLang="en-US" sz="3200" b="1" baseline="30000" dirty="0">
                <a:latin typeface="Calibri" pitchFamily="34" charset="0"/>
              </a:rPr>
              <a:t>1</a:t>
            </a:r>
            <a:r>
              <a:rPr lang="en-US" altLang="en-US" sz="3200" b="1" dirty="0">
                <a:latin typeface="Calibri" pitchFamily="34" charset="0"/>
              </a:rPr>
              <a:t>, </a:t>
            </a:r>
            <a:r>
              <a:rPr lang="en-US" altLang="en-US" sz="3200" b="1" dirty="0" err="1">
                <a:latin typeface="Calibri" pitchFamily="34" charset="0"/>
              </a:rPr>
              <a:t>Phylis</a:t>
            </a:r>
            <a:r>
              <a:rPr lang="en-US" altLang="en-US" sz="3200" b="1" dirty="0">
                <a:latin typeface="Calibri" pitchFamily="34" charset="0"/>
              </a:rPr>
              <a:t> Murage</a:t>
            </a:r>
            <a:r>
              <a:rPr lang="en-US" altLang="en-US" sz="3200" b="1" baseline="30000" dirty="0">
                <a:latin typeface="Calibri" pitchFamily="34" charset="0"/>
              </a:rPr>
              <a:t>1</a:t>
            </a:r>
            <a:r>
              <a:rPr lang="en-US" altLang="en-US" sz="3200" b="1" dirty="0">
                <a:latin typeface="Calibri" pitchFamily="34" charset="0"/>
              </a:rPr>
              <a:t>, Lorna Maru</a:t>
            </a:r>
            <a:r>
              <a:rPr lang="en-US" altLang="en-US" sz="3200" b="1" baseline="30000" dirty="0">
                <a:latin typeface="Calibri" pitchFamily="34" charset="0"/>
              </a:rPr>
              <a:t>2</a:t>
            </a:r>
            <a:r>
              <a:rPr lang="en-US" altLang="en-US" sz="3200" b="1" dirty="0">
                <a:latin typeface="Calibri" pitchFamily="34" charset="0"/>
              </a:rPr>
              <a:t>, Oscar Agoro</a:t>
            </a:r>
            <a:r>
              <a:rPr lang="en-US" altLang="en-US" sz="3200" b="1" baseline="30000" dirty="0">
                <a:latin typeface="Calibri" pitchFamily="34" charset="0"/>
              </a:rPr>
              <a:t>1</a:t>
            </a:r>
            <a:r>
              <a:rPr lang="en-US" altLang="en-US" sz="3200" b="1" dirty="0">
                <a:latin typeface="Calibri" pitchFamily="34" charset="0"/>
              </a:rPr>
              <a:t>, David Ndungu</a:t>
            </a:r>
            <a:r>
              <a:rPr lang="en-US" altLang="en-US" sz="3200" b="1" baseline="30000" dirty="0">
                <a:latin typeface="Calibri" pitchFamily="34" charset="0"/>
              </a:rPr>
              <a:t>3</a:t>
            </a:r>
            <a:r>
              <a:rPr lang="en-US" altLang="en-US" sz="3200" b="1" dirty="0">
                <a:latin typeface="Calibri" pitchFamily="34" charset="0"/>
              </a:rPr>
              <a:t> </a:t>
            </a:r>
            <a:r>
              <a:rPr lang="en-US" altLang="en-US" sz="3200" b="1" dirty="0" err="1">
                <a:latin typeface="Calibri" pitchFamily="34" charset="0"/>
              </a:rPr>
              <a:t>Silus</a:t>
            </a:r>
            <a:r>
              <a:rPr lang="en-US" altLang="en-US" sz="3200" b="1" dirty="0">
                <a:latin typeface="Calibri" pitchFamily="34" charset="0"/>
              </a:rPr>
              <a:t> Munyua</a:t>
            </a:r>
            <a:r>
              <a:rPr lang="en-US" altLang="en-US" sz="3200" b="1" baseline="30000" dirty="0">
                <a:latin typeface="Calibri" pitchFamily="34" charset="0"/>
              </a:rPr>
              <a:t>1</a:t>
            </a:r>
            <a:r>
              <a:rPr lang="en-US" altLang="en-US" sz="3200" b="1" dirty="0">
                <a:latin typeface="Calibri" pitchFamily="34" charset="0"/>
              </a:rPr>
              <a:t>, Isaac Ngere</a:t>
            </a:r>
            <a:r>
              <a:rPr lang="en-US" altLang="en-US" sz="3200" b="1" baseline="30000" dirty="0">
                <a:latin typeface="Calibri" pitchFamily="34" charset="0"/>
              </a:rPr>
              <a:t>2</a:t>
            </a:r>
            <a:r>
              <a:rPr lang="en-US" altLang="en-US" sz="3200" b="1" dirty="0">
                <a:latin typeface="Calibri" pitchFamily="34" charset="0"/>
              </a:rPr>
              <a:t>, Caroline Karimi</a:t>
            </a:r>
            <a:r>
              <a:rPr lang="en-US" altLang="en-US" sz="3200" b="1" baseline="30000" dirty="0">
                <a:latin typeface="Calibri" pitchFamily="34" charset="0"/>
              </a:rPr>
              <a:t>4</a:t>
            </a:r>
            <a:r>
              <a:rPr lang="en-US" altLang="en-US" sz="3200" b="1" dirty="0">
                <a:latin typeface="Calibri" pitchFamily="34" charset="0"/>
              </a:rPr>
              <a:t>, Philip Ngere</a:t>
            </a:r>
            <a:r>
              <a:rPr lang="en-US" altLang="en-US" sz="3200" b="1" baseline="30000" dirty="0">
                <a:latin typeface="Calibri" pitchFamily="34" charset="0"/>
              </a:rPr>
              <a:t>2</a:t>
            </a:r>
            <a:r>
              <a:rPr lang="en-US" altLang="en-US" sz="3200" b="1" dirty="0">
                <a:latin typeface="Calibri" pitchFamily="34" charset="0"/>
              </a:rPr>
              <a:t>, Nelson Muriu</a:t>
            </a:r>
            <a:r>
              <a:rPr lang="en-US" altLang="en-US" sz="3200" b="1" baseline="30000" dirty="0">
                <a:latin typeface="Calibri" pitchFamily="34" charset="0"/>
              </a:rPr>
              <a:t>1</a:t>
            </a:r>
          </a:p>
          <a:p>
            <a:pPr algn="ctr" defTabSz="1475698">
              <a:defRPr/>
            </a:pPr>
            <a:endParaRPr lang="en-US" altLang="en-US" sz="1400" b="1" dirty="0">
              <a:latin typeface="Calibri" pitchFamily="34" charset="0"/>
            </a:endParaRPr>
          </a:p>
          <a:p>
            <a:pPr algn="ctr" defTabSz="1475698">
              <a:defRPr/>
            </a:pPr>
            <a:r>
              <a:rPr lang="en-US" altLang="en-US" sz="2800" baseline="30000" dirty="0">
                <a:latin typeface="Calibri" pitchFamily="34" charset="0"/>
              </a:rPr>
              <a:t>1</a:t>
            </a:r>
            <a:r>
              <a:rPr lang="en-US" altLang="en-US" sz="2800" dirty="0">
                <a:latin typeface="Calibri" pitchFamily="34" charset="0"/>
              </a:rPr>
              <a:t>Department of Health Services, County Government of Nyeri, Kenya; </a:t>
            </a:r>
            <a:r>
              <a:rPr lang="en-US" altLang="en-US" sz="2800" baseline="30000" dirty="0">
                <a:latin typeface="Calibri" pitchFamily="34" charset="0"/>
              </a:rPr>
              <a:t>2</a:t>
            </a:r>
            <a:r>
              <a:rPr lang="en-US" altLang="en-US" sz="2800" dirty="0">
                <a:latin typeface="Calibri" pitchFamily="34" charset="0"/>
              </a:rPr>
              <a:t>Washington State University Global Health, Kenya; </a:t>
            </a:r>
            <a:r>
              <a:rPr lang="en-US" altLang="en-US" sz="2800" baseline="30000" dirty="0">
                <a:latin typeface="Calibri" pitchFamily="34" charset="0"/>
              </a:rPr>
              <a:t>3</a:t>
            </a:r>
            <a:r>
              <a:rPr lang="en-US" altLang="en-US" sz="2800" dirty="0">
                <a:latin typeface="Calibri" pitchFamily="34" charset="0"/>
              </a:rPr>
              <a:t>Department of Veterinary Services, County Government of Nyeri, Kenya; </a:t>
            </a:r>
            <a:r>
              <a:rPr lang="en-US" altLang="en-US" sz="2800" baseline="30000" dirty="0">
                <a:latin typeface="Calibri" pitchFamily="34" charset="0"/>
              </a:rPr>
              <a:t>4</a:t>
            </a:r>
            <a:r>
              <a:rPr lang="en-US" altLang="en-US" sz="2800" dirty="0">
                <a:latin typeface="Calibri" pitchFamily="34" charset="0"/>
              </a:rPr>
              <a:t>Ministry of Interior and Coordination of National Government, Nyeri County, Kenya</a:t>
            </a:r>
          </a:p>
        </p:txBody>
      </p:sp>
      <p:sp>
        <p:nvSpPr>
          <p:cNvPr id="22" name="Rectangle 21">
            <a:extLst>
              <a:ext uri="{FF2B5EF4-FFF2-40B4-BE49-F238E27FC236}">
                <a16:creationId xmlns:a16="http://schemas.microsoft.com/office/drawing/2014/main" id="{43556265-D459-5B43-AE8F-69EBBF09767B}"/>
              </a:ext>
            </a:extLst>
          </p:cNvPr>
          <p:cNvSpPr/>
          <p:nvPr/>
        </p:nvSpPr>
        <p:spPr>
          <a:xfrm>
            <a:off x="756827" y="8500262"/>
            <a:ext cx="28825423" cy="4154984"/>
          </a:xfrm>
          <a:prstGeom prst="rect">
            <a:avLst/>
          </a:prstGeom>
          <a:ln>
            <a:noFill/>
          </a:ln>
        </p:spPr>
        <p:txBody>
          <a:bodyPr wrap="square">
            <a:spAutoFit/>
          </a:bodyPr>
          <a:lstStyle/>
          <a:p>
            <a:pPr algn="ctr"/>
            <a:r>
              <a:rPr lang="en-GB" altLang="en-US" sz="4800" b="1" dirty="0">
                <a:solidFill>
                  <a:srgbClr val="36449C"/>
                </a:solidFill>
                <a:latin typeface="Arial" panose="020B0604020202020204" pitchFamily="34" charset="0"/>
                <a:cs typeface="Arial" panose="020B0604020202020204" pitchFamily="34" charset="0"/>
              </a:rPr>
              <a:t>BACKGROUND</a:t>
            </a:r>
          </a:p>
          <a:p>
            <a:pPr algn="just">
              <a:spcBef>
                <a:spcPct val="0"/>
              </a:spcBef>
              <a:buClr>
                <a:srgbClr val="C00000"/>
              </a:buClr>
              <a:buSzPct val="85000"/>
            </a:pPr>
            <a:r>
              <a:rPr lang="en-US" altLang="en-US" sz="3600" dirty="0">
                <a:solidFill>
                  <a:srgbClr val="000000"/>
                </a:solidFill>
                <a:latin typeface="Arial" charset="0"/>
              </a:rPr>
              <a:t>IHR 2005 prompts Member States (MS) to implement both indicator-based surveillance (IBS) and event-based surveillance (EBS) systems in order to strengthen the early warning systems. While IBS detects and periodically reports selected diseases from official &amp; formal sources, EBS tracks all acute public health threats from official, unofficial, formal, and informal sources in real-time. Africa CDC’s EBS framework for MS defines four types of EBS based on the sources of information, i.e., Community, Health Facility, Hotlines, and Media Monitoring. With the support of KNPHI, WSU, CDC, Nyeri County deployed Community EBS (CEBS) in </a:t>
            </a:r>
            <a:r>
              <a:rPr lang="en-US" altLang="en-US" sz="3600" dirty="0" err="1">
                <a:solidFill>
                  <a:srgbClr val="000000"/>
                </a:solidFill>
                <a:latin typeface="Arial" charset="0"/>
              </a:rPr>
              <a:t>Kieni</a:t>
            </a:r>
            <a:r>
              <a:rPr lang="en-US" altLang="en-US" sz="3600" dirty="0">
                <a:solidFill>
                  <a:srgbClr val="000000"/>
                </a:solidFill>
                <a:latin typeface="Arial" charset="0"/>
              </a:rPr>
              <a:t> East Sub County in 2025 to strengthen public health surveillance through a community-centered One Health approach.</a:t>
            </a:r>
          </a:p>
        </p:txBody>
      </p:sp>
      <p:sp>
        <p:nvSpPr>
          <p:cNvPr id="32" name="Rectangle 31">
            <a:extLst>
              <a:ext uri="{FF2B5EF4-FFF2-40B4-BE49-F238E27FC236}">
                <a16:creationId xmlns:a16="http://schemas.microsoft.com/office/drawing/2014/main" id="{9F167F3A-5285-DD43-9358-2E3B8B85AB3D}"/>
              </a:ext>
            </a:extLst>
          </p:cNvPr>
          <p:cNvSpPr/>
          <p:nvPr/>
        </p:nvSpPr>
        <p:spPr>
          <a:xfrm>
            <a:off x="918299" y="28125844"/>
            <a:ext cx="28394489" cy="830997"/>
          </a:xfrm>
          <a:prstGeom prst="rect">
            <a:avLst/>
          </a:prstGeom>
        </p:spPr>
        <p:txBody>
          <a:bodyPr wrap="square">
            <a:spAutoFit/>
          </a:bodyPr>
          <a:lstStyle/>
          <a:p>
            <a:pPr algn="ctr"/>
            <a:r>
              <a:rPr lang="en-GB" altLang="en-US" sz="4800" b="1" dirty="0">
                <a:solidFill>
                  <a:srgbClr val="36449C"/>
                </a:solidFill>
                <a:latin typeface="Arial" panose="020B0604020202020204" pitchFamily="34" charset="0"/>
                <a:cs typeface="Arial" panose="020B0604020202020204" pitchFamily="34" charset="0"/>
              </a:rPr>
              <a:t>RESULTS &amp; DISCUSSIONS</a:t>
            </a:r>
          </a:p>
        </p:txBody>
      </p:sp>
      <p:sp>
        <p:nvSpPr>
          <p:cNvPr id="57" name="Rectangle 56">
            <a:extLst>
              <a:ext uri="{FF2B5EF4-FFF2-40B4-BE49-F238E27FC236}">
                <a16:creationId xmlns:a16="http://schemas.microsoft.com/office/drawing/2014/main" id="{A7C970A3-670C-AE46-B571-1A67519FEFC9}"/>
              </a:ext>
            </a:extLst>
          </p:cNvPr>
          <p:cNvSpPr/>
          <p:nvPr/>
        </p:nvSpPr>
        <p:spPr>
          <a:xfrm>
            <a:off x="713139" y="36557186"/>
            <a:ext cx="16347064" cy="3046988"/>
          </a:xfrm>
          <a:prstGeom prst="rect">
            <a:avLst/>
          </a:prstGeom>
        </p:spPr>
        <p:txBody>
          <a:bodyPr wrap="square">
            <a:spAutoFit/>
          </a:bodyPr>
          <a:lstStyle/>
          <a:p>
            <a:pPr algn="ctr"/>
            <a:r>
              <a:rPr lang="en-GB" altLang="en-US" sz="4000" b="1" dirty="0">
                <a:solidFill>
                  <a:srgbClr val="36449C"/>
                </a:solidFill>
                <a:latin typeface="Arial" panose="020B0604020202020204" pitchFamily="34" charset="0"/>
                <a:cs typeface="Arial" panose="020B0604020202020204" pitchFamily="34" charset="0"/>
              </a:rPr>
              <a:t> </a:t>
            </a:r>
            <a:r>
              <a:rPr lang="en-GB" altLang="en-US" sz="4800" b="1" dirty="0">
                <a:solidFill>
                  <a:srgbClr val="36449C"/>
                </a:solidFill>
                <a:latin typeface="Arial" panose="020B0604020202020204" pitchFamily="34" charset="0"/>
                <a:cs typeface="Arial" panose="020B0604020202020204" pitchFamily="34" charset="0"/>
              </a:rPr>
              <a:t>CONCLUSIONS</a:t>
            </a:r>
            <a:endParaRPr lang="en-GB" altLang="en-US" sz="4000" b="1" dirty="0">
              <a:solidFill>
                <a:srgbClr val="36449C"/>
              </a:solidFill>
              <a:latin typeface="Arial" panose="020B0604020202020204" pitchFamily="34" charset="0"/>
              <a:cs typeface="Arial" panose="020B0604020202020204" pitchFamily="34" charset="0"/>
            </a:endParaRPr>
          </a:p>
          <a:p>
            <a:pPr algn="just"/>
            <a:r>
              <a:rPr lang="en-US" altLang="en-US" sz="3600" dirty="0">
                <a:latin typeface="Arial" panose="020B0604020202020204" pitchFamily="34" charset="0"/>
                <a:cs typeface="Arial" panose="020B0604020202020204" pitchFamily="34" charset="0"/>
              </a:rPr>
              <a:t>CEBS is an effective </a:t>
            </a:r>
            <a:r>
              <a:rPr lang="en-US" altLang="en-US" sz="3600" dirty="0">
                <a:solidFill>
                  <a:srgbClr val="000000"/>
                </a:solidFill>
                <a:latin typeface="Arial" charset="0"/>
              </a:rPr>
              <a:t>community-centered One Health approach in strengthening of the early warning mechanisms of public health surveillance. This should be strengthened through operational support, appropriate investments, system evaluation, and one health coordination frameworks</a:t>
            </a:r>
            <a:r>
              <a:rPr lang="en-US" altLang="en-US" sz="3200" dirty="0">
                <a:latin typeface="Arial" panose="020B0604020202020204" pitchFamily="34" charset="0"/>
                <a:cs typeface="Arial" panose="020B0604020202020204" pitchFamily="34" charset="0"/>
              </a:rPr>
              <a:t>.</a:t>
            </a:r>
            <a:endParaRPr lang="en-GB" altLang="en-US" sz="3200" dirty="0">
              <a:latin typeface="Arial" panose="020B0604020202020204" pitchFamily="34" charset="0"/>
              <a:cs typeface="Arial" panose="020B0604020202020204" pitchFamily="34" charset="0"/>
            </a:endParaRPr>
          </a:p>
        </p:txBody>
      </p:sp>
      <p:sp>
        <p:nvSpPr>
          <p:cNvPr id="5" name="Freeform 5">
            <a:extLst>
              <a:ext uri="{FF2B5EF4-FFF2-40B4-BE49-F238E27FC236}">
                <a16:creationId xmlns:a16="http://schemas.microsoft.com/office/drawing/2014/main" id="{B38441FE-3808-3F32-C670-E329A9FBEC01}"/>
              </a:ext>
            </a:extLst>
          </p:cNvPr>
          <p:cNvSpPr/>
          <p:nvPr/>
        </p:nvSpPr>
        <p:spPr>
          <a:xfrm>
            <a:off x="756827" y="517826"/>
            <a:ext cx="7876290" cy="2596565"/>
          </a:xfrm>
          <a:custGeom>
            <a:avLst/>
            <a:gdLst/>
            <a:ahLst/>
            <a:cxnLst/>
            <a:rect l="l" t="t" r="r" b="b"/>
            <a:pathLst>
              <a:path w="5441739" h="1644667">
                <a:moveTo>
                  <a:pt x="0" y="0"/>
                </a:moveTo>
                <a:lnTo>
                  <a:pt x="5441739" y="0"/>
                </a:lnTo>
                <a:lnTo>
                  <a:pt x="5441739" y="1644666"/>
                </a:lnTo>
                <a:lnTo>
                  <a:pt x="0" y="1644666"/>
                </a:lnTo>
                <a:lnTo>
                  <a:pt x="0" y="0"/>
                </a:lnTo>
                <a:close/>
              </a:path>
            </a:pathLst>
          </a:custGeom>
          <a:blipFill>
            <a:blip r:embed="rId3"/>
            <a:stretch>
              <a:fillRect t="-2570"/>
            </a:stretch>
          </a:blipFill>
        </p:spPr>
      </p:sp>
      <p:grpSp>
        <p:nvGrpSpPr>
          <p:cNvPr id="8" name="Group 6">
            <a:extLst>
              <a:ext uri="{FF2B5EF4-FFF2-40B4-BE49-F238E27FC236}">
                <a16:creationId xmlns:a16="http://schemas.microsoft.com/office/drawing/2014/main" id="{42201A28-FD57-2D86-CF83-8C2EF057C1F8}"/>
              </a:ext>
            </a:extLst>
          </p:cNvPr>
          <p:cNvGrpSpPr/>
          <p:nvPr/>
        </p:nvGrpSpPr>
        <p:grpSpPr>
          <a:xfrm>
            <a:off x="23710605" y="597859"/>
            <a:ext cx="5804868" cy="2127483"/>
            <a:chOff x="0" y="0"/>
            <a:chExt cx="4844836" cy="1683652"/>
          </a:xfrm>
        </p:grpSpPr>
        <p:sp>
          <p:nvSpPr>
            <p:cNvPr id="18" name="Freeform 7">
              <a:extLst>
                <a:ext uri="{FF2B5EF4-FFF2-40B4-BE49-F238E27FC236}">
                  <a16:creationId xmlns:a16="http://schemas.microsoft.com/office/drawing/2014/main" id="{82DBE002-3106-865C-5FCD-79351822418C}"/>
                </a:ext>
              </a:extLst>
            </p:cNvPr>
            <p:cNvSpPr/>
            <p:nvPr/>
          </p:nvSpPr>
          <p:spPr>
            <a:xfrm>
              <a:off x="0" y="0"/>
              <a:ext cx="1695288" cy="1656806"/>
            </a:xfrm>
            <a:custGeom>
              <a:avLst/>
              <a:gdLst/>
              <a:ahLst/>
              <a:cxnLst/>
              <a:rect l="l" t="t" r="r" b="b"/>
              <a:pathLst>
                <a:path w="1695288" h="1656806">
                  <a:moveTo>
                    <a:pt x="0" y="0"/>
                  </a:moveTo>
                  <a:lnTo>
                    <a:pt x="1695288" y="0"/>
                  </a:lnTo>
                  <a:lnTo>
                    <a:pt x="1695288" y="1656806"/>
                  </a:lnTo>
                  <a:lnTo>
                    <a:pt x="0" y="16568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26" name="Group 8">
              <a:extLst>
                <a:ext uri="{FF2B5EF4-FFF2-40B4-BE49-F238E27FC236}">
                  <a16:creationId xmlns:a16="http://schemas.microsoft.com/office/drawing/2014/main" id="{A1722B70-F2B5-731E-F77B-D6BD6356D1AD}"/>
                </a:ext>
              </a:extLst>
            </p:cNvPr>
            <p:cNvGrpSpPr>
              <a:grpSpLocks noChangeAspect="1"/>
            </p:cNvGrpSpPr>
            <p:nvPr/>
          </p:nvGrpSpPr>
          <p:grpSpPr>
            <a:xfrm>
              <a:off x="2049464" y="519873"/>
              <a:ext cx="306739" cy="324129"/>
              <a:chOff x="0" y="0"/>
              <a:chExt cx="829323" cy="876338"/>
            </a:xfrm>
          </p:grpSpPr>
          <p:sp>
            <p:nvSpPr>
              <p:cNvPr id="85" name="Freeform 9">
                <a:extLst>
                  <a:ext uri="{FF2B5EF4-FFF2-40B4-BE49-F238E27FC236}">
                    <a16:creationId xmlns:a16="http://schemas.microsoft.com/office/drawing/2014/main" id="{BC7351D7-875C-B270-8B24-CC737CC918B8}"/>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27" name="Group 10">
              <a:extLst>
                <a:ext uri="{FF2B5EF4-FFF2-40B4-BE49-F238E27FC236}">
                  <a16:creationId xmlns:a16="http://schemas.microsoft.com/office/drawing/2014/main" id="{5A2F5EF2-52DA-1982-B39A-8620D69BFA2E}"/>
                </a:ext>
              </a:extLst>
            </p:cNvPr>
            <p:cNvGrpSpPr>
              <a:grpSpLocks noChangeAspect="1"/>
            </p:cNvGrpSpPr>
            <p:nvPr/>
          </p:nvGrpSpPr>
          <p:grpSpPr>
            <a:xfrm>
              <a:off x="1995767" y="933295"/>
              <a:ext cx="1253763" cy="389431"/>
              <a:chOff x="0" y="0"/>
              <a:chExt cx="3389770" cy="1052894"/>
            </a:xfrm>
          </p:grpSpPr>
          <p:sp>
            <p:nvSpPr>
              <p:cNvPr id="81" name="Freeform 11">
                <a:extLst>
                  <a:ext uri="{FF2B5EF4-FFF2-40B4-BE49-F238E27FC236}">
                    <a16:creationId xmlns:a16="http://schemas.microsoft.com/office/drawing/2014/main" id="{A89586FA-2BD8-1A09-0F59-AA4AE1463955}"/>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82" name="Freeform 12">
                <a:extLst>
                  <a:ext uri="{FF2B5EF4-FFF2-40B4-BE49-F238E27FC236}">
                    <a16:creationId xmlns:a16="http://schemas.microsoft.com/office/drawing/2014/main" id="{75EF1FF3-A05D-8182-8B59-404D4DA184BB}"/>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83" name="Freeform 13">
                <a:extLst>
                  <a:ext uri="{FF2B5EF4-FFF2-40B4-BE49-F238E27FC236}">
                    <a16:creationId xmlns:a16="http://schemas.microsoft.com/office/drawing/2014/main" id="{CB7DD27F-FAEB-B7DD-5694-407FA0826D47}"/>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84" name="Freeform 14">
                <a:extLst>
                  <a:ext uri="{FF2B5EF4-FFF2-40B4-BE49-F238E27FC236}">
                    <a16:creationId xmlns:a16="http://schemas.microsoft.com/office/drawing/2014/main" id="{A4ACA5EB-F3DC-EC90-89FF-EC278D1ABC28}"/>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33" name="Group 15">
              <a:extLst>
                <a:ext uri="{FF2B5EF4-FFF2-40B4-BE49-F238E27FC236}">
                  <a16:creationId xmlns:a16="http://schemas.microsoft.com/office/drawing/2014/main" id="{6706C7F5-4B2B-CA14-2DCB-95F8E73C1EF6}"/>
                </a:ext>
              </a:extLst>
            </p:cNvPr>
            <p:cNvGrpSpPr>
              <a:grpSpLocks noChangeAspect="1"/>
            </p:cNvGrpSpPr>
            <p:nvPr/>
          </p:nvGrpSpPr>
          <p:grpSpPr>
            <a:xfrm>
              <a:off x="2025973" y="50308"/>
              <a:ext cx="1705624" cy="371104"/>
              <a:chOff x="0" y="0"/>
              <a:chExt cx="4611446" cy="1003351"/>
            </a:xfrm>
          </p:grpSpPr>
          <p:sp>
            <p:nvSpPr>
              <p:cNvPr id="76" name="Freeform 16">
                <a:extLst>
                  <a:ext uri="{FF2B5EF4-FFF2-40B4-BE49-F238E27FC236}">
                    <a16:creationId xmlns:a16="http://schemas.microsoft.com/office/drawing/2014/main" id="{316E2FF9-35FC-DC15-97E3-09ACBA6F1864}"/>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77" name="Freeform 17">
                <a:extLst>
                  <a:ext uri="{FF2B5EF4-FFF2-40B4-BE49-F238E27FC236}">
                    <a16:creationId xmlns:a16="http://schemas.microsoft.com/office/drawing/2014/main" id="{3B7D9C84-EA03-60FC-2F45-1B7F98EBDBB8}"/>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78" name="Freeform 18">
                <a:extLst>
                  <a:ext uri="{FF2B5EF4-FFF2-40B4-BE49-F238E27FC236}">
                    <a16:creationId xmlns:a16="http://schemas.microsoft.com/office/drawing/2014/main" id="{0D0CF342-AEEC-4716-979D-DFD035B1BBDB}"/>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79" name="Freeform 19">
                <a:extLst>
                  <a:ext uri="{FF2B5EF4-FFF2-40B4-BE49-F238E27FC236}">
                    <a16:creationId xmlns:a16="http://schemas.microsoft.com/office/drawing/2014/main" id="{544174CB-2C10-A67F-5442-C868C22347C5}"/>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80" name="Freeform 20">
                <a:extLst>
                  <a:ext uri="{FF2B5EF4-FFF2-40B4-BE49-F238E27FC236}">
                    <a16:creationId xmlns:a16="http://schemas.microsoft.com/office/drawing/2014/main" id="{2E76422A-57C1-67EA-6111-25026DC21555}"/>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34" name="Group 21">
              <a:extLst>
                <a:ext uri="{FF2B5EF4-FFF2-40B4-BE49-F238E27FC236}">
                  <a16:creationId xmlns:a16="http://schemas.microsoft.com/office/drawing/2014/main" id="{230986CB-845D-6632-8711-0F058BA89E0D}"/>
                </a:ext>
              </a:extLst>
            </p:cNvPr>
            <p:cNvGrpSpPr>
              <a:grpSpLocks noChangeAspect="1"/>
            </p:cNvGrpSpPr>
            <p:nvPr/>
          </p:nvGrpSpPr>
          <p:grpSpPr>
            <a:xfrm>
              <a:off x="2394054" y="496385"/>
              <a:ext cx="1511060" cy="371104"/>
              <a:chOff x="0" y="0"/>
              <a:chExt cx="4085412" cy="1003338"/>
            </a:xfrm>
          </p:grpSpPr>
          <p:sp>
            <p:nvSpPr>
              <p:cNvPr id="71" name="Freeform 22">
                <a:extLst>
                  <a:ext uri="{FF2B5EF4-FFF2-40B4-BE49-F238E27FC236}">
                    <a16:creationId xmlns:a16="http://schemas.microsoft.com/office/drawing/2014/main" id="{B86B2E9D-9546-D774-BFCA-504A2AA83435}"/>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72" name="Freeform 23">
                <a:extLst>
                  <a:ext uri="{FF2B5EF4-FFF2-40B4-BE49-F238E27FC236}">
                    <a16:creationId xmlns:a16="http://schemas.microsoft.com/office/drawing/2014/main" id="{CABE7C54-ABD8-94D5-9A18-654ABFECAEAC}"/>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73" name="Freeform 24">
                <a:extLst>
                  <a:ext uri="{FF2B5EF4-FFF2-40B4-BE49-F238E27FC236}">
                    <a16:creationId xmlns:a16="http://schemas.microsoft.com/office/drawing/2014/main" id="{84270094-5433-D253-AC8C-A7EE4D8285F3}"/>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74" name="Freeform 25">
                <a:extLst>
                  <a:ext uri="{FF2B5EF4-FFF2-40B4-BE49-F238E27FC236}">
                    <a16:creationId xmlns:a16="http://schemas.microsoft.com/office/drawing/2014/main" id="{B7440073-2ECE-B530-EBCD-6FEC1695C034}"/>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75" name="Freeform 26">
                <a:extLst>
                  <a:ext uri="{FF2B5EF4-FFF2-40B4-BE49-F238E27FC236}">
                    <a16:creationId xmlns:a16="http://schemas.microsoft.com/office/drawing/2014/main" id="{02536182-C9E7-A189-10B9-576D0FA617EA}"/>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35" name="Group 27">
              <a:extLst>
                <a:ext uri="{FF2B5EF4-FFF2-40B4-BE49-F238E27FC236}">
                  <a16:creationId xmlns:a16="http://schemas.microsoft.com/office/drawing/2014/main" id="{B41D0DF8-9204-0700-B1E8-4C989398A01E}"/>
                </a:ext>
              </a:extLst>
            </p:cNvPr>
            <p:cNvGrpSpPr>
              <a:grpSpLocks noChangeAspect="1"/>
            </p:cNvGrpSpPr>
            <p:nvPr/>
          </p:nvGrpSpPr>
          <p:grpSpPr>
            <a:xfrm>
              <a:off x="2027726" y="1430221"/>
              <a:ext cx="1894661" cy="209690"/>
              <a:chOff x="63500" y="63500"/>
              <a:chExt cx="5122545" cy="566928"/>
            </a:xfrm>
          </p:grpSpPr>
          <p:sp>
            <p:nvSpPr>
              <p:cNvPr id="61" name="Freeform 28">
                <a:extLst>
                  <a:ext uri="{FF2B5EF4-FFF2-40B4-BE49-F238E27FC236}">
                    <a16:creationId xmlns:a16="http://schemas.microsoft.com/office/drawing/2014/main" id="{BEC62D78-52C3-D5C7-DB7E-5768365F6616}"/>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62" name="Freeform 29">
                <a:extLst>
                  <a:ext uri="{FF2B5EF4-FFF2-40B4-BE49-F238E27FC236}">
                    <a16:creationId xmlns:a16="http://schemas.microsoft.com/office/drawing/2014/main" id="{04E3B50D-26A7-59EA-D374-23573598FAE3}"/>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63" name="Freeform 30">
                <a:extLst>
                  <a:ext uri="{FF2B5EF4-FFF2-40B4-BE49-F238E27FC236}">
                    <a16:creationId xmlns:a16="http://schemas.microsoft.com/office/drawing/2014/main" id="{92585AE6-BF32-1177-651B-FE61D9938DBE}"/>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64" name="Freeform 31">
                <a:extLst>
                  <a:ext uri="{FF2B5EF4-FFF2-40B4-BE49-F238E27FC236}">
                    <a16:creationId xmlns:a16="http://schemas.microsoft.com/office/drawing/2014/main" id="{93AEA134-2C1F-F5EF-C130-1990D05179DC}"/>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65" name="Freeform 32">
                <a:extLst>
                  <a:ext uri="{FF2B5EF4-FFF2-40B4-BE49-F238E27FC236}">
                    <a16:creationId xmlns:a16="http://schemas.microsoft.com/office/drawing/2014/main" id="{AFFA3751-FC7C-C30A-59A9-BF2369286A46}"/>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66" name="Freeform 33">
                <a:extLst>
                  <a:ext uri="{FF2B5EF4-FFF2-40B4-BE49-F238E27FC236}">
                    <a16:creationId xmlns:a16="http://schemas.microsoft.com/office/drawing/2014/main" id="{C186B2A2-1FE0-CB2A-7395-142E37ABD1C6}"/>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67" name="Freeform 34">
                <a:extLst>
                  <a:ext uri="{FF2B5EF4-FFF2-40B4-BE49-F238E27FC236}">
                    <a16:creationId xmlns:a16="http://schemas.microsoft.com/office/drawing/2014/main" id="{DB74A592-8952-61D2-A90C-EEFFED6A5C9A}"/>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68" name="Freeform 35">
                <a:extLst>
                  <a:ext uri="{FF2B5EF4-FFF2-40B4-BE49-F238E27FC236}">
                    <a16:creationId xmlns:a16="http://schemas.microsoft.com/office/drawing/2014/main" id="{19F247F0-5254-6A18-1CB2-4DA458ECB574}"/>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sp>
          <p:sp>
            <p:nvSpPr>
              <p:cNvPr id="69" name="Freeform 36">
                <a:extLst>
                  <a:ext uri="{FF2B5EF4-FFF2-40B4-BE49-F238E27FC236}">
                    <a16:creationId xmlns:a16="http://schemas.microsoft.com/office/drawing/2014/main" id="{224C3D30-A25B-A9B0-9733-9915ACC7904A}"/>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70" name="Freeform 37">
                <a:extLst>
                  <a:ext uri="{FF2B5EF4-FFF2-40B4-BE49-F238E27FC236}">
                    <a16:creationId xmlns:a16="http://schemas.microsoft.com/office/drawing/2014/main" id="{97E74C5C-B9C8-47A5-3174-EE70D4876EF5}"/>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36" name="Group 38">
              <a:extLst>
                <a:ext uri="{FF2B5EF4-FFF2-40B4-BE49-F238E27FC236}">
                  <a16:creationId xmlns:a16="http://schemas.microsoft.com/office/drawing/2014/main" id="{7782DFE0-6E82-7054-E35E-6A5FD21F7E47}"/>
                </a:ext>
              </a:extLst>
            </p:cNvPr>
            <p:cNvGrpSpPr>
              <a:grpSpLocks noChangeAspect="1"/>
            </p:cNvGrpSpPr>
            <p:nvPr/>
          </p:nvGrpSpPr>
          <p:grpSpPr>
            <a:xfrm>
              <a:off x="4031399" y="1401926"/>
              <a:ext cx="28723" cy="281726"/>
              <a:chOff x="0" y="0"/>
              <a:chExt cx="77660" cy="761695"/>
            </a:xfrm>
          </p:grpSpPr>
          <p:sp>
            <p:nvSpPr>
              <p:cNvPr id="53" name="Freeform 39">
                <a:extLst>
                  <a:ext uri="{FF2B5EF4-FFF2-40B4-BE49-F238E27FC236}">
                    <a16:creationId xmlns:a16="http://schemas.microsoft.com/office/drawing/2014/main" id="{1F74C57D-FB2B-B146-6CB5-43B75967E16A}"/>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sp>
        </p:grpSp>
        <p:grpSp>
          <p:nvGrpSpPr>
            <p:cNvPr id="37" name="Group 40">
              <a:extLst>
                <a:ext uri="{FF2B5EF4-FFF2-40B4-BE49-F238E27FC236}">
                  <a16:creationId xmlns:a16="http://schemas.microsoft.com/office/drawing/2014/main" id="{ABE50EF4-2894-820F-8DCB-2BC91660A733}"/>
                </a:ext>
              </a:extLst>
            </p:cNvPr>
            <p:cNvGrpSpPr>
              <a:grpSpLocks noChangeAspect="1"/>
            </p:cNvGrpSpPr>
            <p:nvPr/>
          </p:nvGrpSpPr>
          <p:grpSpPr>
            <a:xfrm>
              <a:off x="3257942" y="942465"/>
              <a:ext cx="1139322" cy="371104"/>
              <a:chOff x="0" y="0"/>
              <a:chExt cx="3080360" cy="1003338"/>
            </a:xfrm>
          </p:grpSpPr>
          <p:sp>
            <p:nvSpPr>
              <p:cNvPr id="45" name="Freeform 41">
                <a:extLst>
                  <a:ext uri="{FF2B5EF4-FFF2-40B4-BE49-F238E27FC236}">
                    <a16:creationId xmlns:a16="http://schemas.microsoft.com/office/drawing/2014/main" id="{F2B8DF7A-D39F-CBDF-78B8-7F9373D76EA2}"/>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47" name="Freeform 42">
                <a:extLst>
                  <a:ext uri="{FF2B5EF4-FFF2-40B4-BE49-F238E27FC236}">
                    <a16:creationId xmlns:a16="http://schemas.microsoft.com/office/drawing/2014/main" id="{8DB34A8D-7739-E423-6FF0-345C722B85D5}"/>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sp>
          <p:sp>
            <p:nvSpPr>
              <p:cNvPr id="51" name="Freeform 43">
                <a:extLst>
                  <a:ext uri="{FF2B5EF4-FFF2-40B4-BE49-F238E27FC236}">
                    <a16:creationId xmlns:a16="http://schemas.microsoft.com/office/drawing/2014/main" id="{00085799-966C-EF1D-6105-8E948EC51F31}"/>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52" name="Freeform 44">
                <a:extLst>
                  <a:ext uri="{FF2B5EF4-FFF2-40B4-BE49-F238E27FC236}">
                    <a16:creationId xmlns:a16="http://schemas.microsoft.com/office/drawing/2014/main" id="{1E100709-64E8-4F29-14A5-E53CB8A09739}"/>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39" name="Group 45">
              <a:extLst>
                <a:ext uri="{FF2B5EF4-FFF2-40B4-BE49-F238E27FC236}">
                  <a16:creationId xmlns:a16="http://schemas.microsoft.com/office/drawing/2014/main" id="{78EC64D8-5C08-01A6-CB3C-446189C82B32}"/>
                </a:ext>
              </a:extLst>
            </p:cNvPr>
            <p:cNvGrpSpPr>
              <a:grpSpLocks noChangeAspect="1"/>
            </p:cNvGrpSpPr>
            <p:nvPr/>
          </p:nvGrpSpPr>
          <p:grpSpPr>
            <a:xfrm>
              <a:off x="4142011" y="1406731"/>
              <a:ext cx="702825" cy="256582"/>
              <a:chOff x="0" y="0"/>
              <a:chExt cx="1900212" cy="693712"/>
            </a:xfrm>
          </p:grpSpPr>
          <p:sp>
            <p:nvSpPr>
              <p:cNvPr id="40" name="Freeform 46">
                <a:extLst>
                  <a:ext uri="{FF2B5EF4-FFF2-40B4-BE49-F238E27FC236}">
                    <a16:creationId xmlns:a16="http://schemas.microsoft.com/office/drawing/2014/main" id="{937F9FB4-D8C3-B767-292A-C3492387DB94}"/>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42" name="Freeform 47">
                <a:extLst>
                  <a:ext uri="{FF2B5EF4-FFF2-40B4-BE49-F238E27FC236}">
                    <a16:creationId xmlns:a16="http://schemas.microsoft.com/office/drawing/2014/main" id="{164D1639-2275-9CAD-1196-AE42B6F7CF2B}"/>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43" name="Freeform 48">
                <a:extLst>
                  <a:ext uri="{FF2B5EF4-FFF2-40B4-BE49-F238E27FC236}">
                    <a16:creationId xmlns:a16="http://schemas.microsoft.com/office/drawing/2014/main" id="{A888566A-B2F3-786A-65B5-28D84D2BD1BC}"/>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44" name="Freeform 49">
                <a:extLst>
                  <a:ext uri="{FF2B5EF4-FFF2-40B4-BE49-F238E27FC236}">
                    <a16:creationId xmlns:a16="http://schemas.microsoft.com/office/drawing/2014/main" id="{2C91195D-D122-1095-BE3C-BDB8FCE86590}"/>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159" name="Google Shape;67;p1">
            <a:extLst>
              <a:ext uri="{FF2B5EF4-FFF2-40B4-BE49-F238E27FC236}">
                <a16:creationId xmlns:a16="http://schemas.microsoft.com/office/drawing/2014/main" id="{D2D12175-8FB5-7E82-0B03-8E0870BA5747}"/>
              </a:ext>
            </a:extLst>
          </p:cNvPr>
          <p:cNvGrpSpPr/>
          <p:nvPr/>
        </p:nvGrpSpPr>
        <p:grpSpPr>
          <a:xfrm>
            <a:off x="10228618" y="41878177"/>
            <a:ext cx="9829149" cy="691341"/>
            <a:chOff x="0" y="-38100"/>
            <a:chExt cx="784800" cy="55200"/>
          </a:xfrm>
        </p:grpSpPr>
        <p:sp>
          <p:nvSpPr>
            <p:cNvPr id="160" name="Google Shape;68;p1">
              <a:extLst>
                <a:ext uri="{FF2B5EF4-FFF2-40B4-BE49-F238E27FC236}">
                  <a16:creationId xmlns:a16="http://schemas.microsoft.com/office/drawing/2014/main" id="{206A9337-7EE4-7AEE-40B5-8066215DCF1B}"/>
                </a:ext>
              </a:extLst>
            </p:cNvPr>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sp>
        <p:sp>
          <p:nvSpPr>
            <p:cNvPr id="161" name="Google Shape;69;p1">
              <a:extLst>
                <a:ext uri="{FF2B5EF4-FFF2-40B4-BE49-F238E27FC236}">
                  <a16:creationId xmlns:a16="http://schemas.microsoft.com/office/drawing/2014/main" id="{0F94AAB4-C86C-5D40-0112-4E807CFF064B}"/>
                </a:ext>
              </a:extLst>
            </p:cNvPr>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None/>
              </a:pPr>
              <a:endParaRPr sz="2980" b="0" i="0" u="none" strike="noStrike" cap="none">
                <a:solidFill>
                  <a:srgbClr val="000000"/>
                </a:solidFill>
                <a:latin typeface="Calibri"/>
                <a:ea typeface="Calibri"/>
                <a:cs typeface="Calibri"/>
                <a:sym typeface="Calibri"/>
              </a:endParaRPr>
            </a:p>
          </p:txBody>
        </p:sp>
      </p:grpSp>
      <p:grpSp>
        <p:nvGrpSpPr>
          <p:cNvPr id="162" name="Google Shape;70;p1">
            <a:extLst>
              <a:ext uri="{FF2B5EF4-FFF2-40B4-BE49-F238E27FC236}">
                <a16:creationId xmlns:a16="http://schemas.microsoft.com/office/drawing/2014/main" id="{53013C5C-24F7-377B-3EA8-451ACC74001C}"/>
              </a:ext>
            </a:extLst>
          </p:cNvPr>
          <p:cNvGrpSpPr/>
          <p:nvPr/>
        </p:nvGrpSpPr>
        <p:grpSpPr>
          <a:xfrm>
            <a:off x="100" y="41878177"/>
            <a:ext cx="9829149" cy="691341"/>
            <a:chOff x="0" y="-38100"/>
            <a:chExt cx="784800" cy="55200"/>
          </a:xfrm>
        </p:grpSpPr>
        <p:sp>
          <p:nvSpPr>
            <p:cNvPr id="163" name="Google Shape;71;p1">
              <a:extLst>
                <a:ext uri="{FF2B5EF4-FFF2-40B4-BE49-F238E27FC236}">
                  <a16:creationId xmlns:a16="http://schemas.microsoft.com/office/drawing/2014/main" id="{DEC3C555-112B-7835-E906-CD19553703D5}"/>
                </a:ext>
              </a:extLst>
            </p:cNvPr>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sp>
        <p:sp>
          <p:nvSpPr>
            <p:cNvPr id="164" name="Google Shape;72;p1">
              <a:extLst>
                <a:ext uri="{FF2B5EF4-FFF2-40B4-BE49-F238E27FC236}">
                  <a16:creationId xmlns:a16="http://schemas.microsoft.com/office/drawing/2014/main" id="{FEFFB597-3F68-3AB5-0523-D0F3289BC7A8}"/>
                </a:ext>
              </a:extLst>
            </p:cNvPr>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None/>
              </a:pPr>
              <a:endParaRPr sz="2980" b="0" i="0" u="none" strike="noStrike" cap="none">
                <a:solidFill>
                  <a:srgbClr val="000000"/>
                </a:solidFill>
                <a:latin typeface="Calibri"/>
                <a:ea typeface="Calibri"/>
                <a:cs typeface="Calibri"/>
                <a:sym typeface="Calibri"/>
              </a:endParaRPr>
            </a:p>
          </p:txBody>
        </p:sp>
      </p:grpSp>
      <p:grpSp>
        <p:nvGrpSpPr>
          <p:cNvPr id="165" name="Google Shape;73;p1">
            <a:extLst>
              <a:ext uri="{FF2B5EF4-FFF2-40B4-BE49-F238E27FC236}">
                <a16:creationId xmlns:a16="http://schemas.microsoft.com/office/drawing/2014/main" id="{E557809A-9BBB-93F8-0265-376D38757D80}"/>
              </a:ext>
            </a:extLst>
          </p:cNvPr>
          <p:cNvGrpSpPr/>
          <p:nvPr/>
        </p:nvGrpSpPr>
        <p:grpSpPr>
          <a:xfrm>
            <a:off x="20445836" y="41878177"/>
            <a:ext cx="9829149" cy="691341"/>
            <a:chOff x="0" y="-38100"/>
            <a:chExt cx="784800" cy="55200"/>
          </a:xfrm>
        </p:grpSpPr>
        <p:sp>
          <p:nvSpPr>
            <p:cNvPr id="166" name="Google Shape;74;p1">
              <a:extLst>
                <a:ext uri="{FF2B5EF4-FFF2-40B4-BE49-F238E27FC236}">
                  <a16:creationId xmlns:a16="http://schemas.microsoft.com/office/drawing/2014/main" id="{D2291F1F-8F21-A7B6-45CD-D45C1001AF58}"/>
                </a:ext>
              </a:extLst>
            </p:cNvPr>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sp>
        <p:sp>
          <p:nvSpPr>
            <p:cNvPr id="167" name="Google Shape;75;p1">
              <a:extLst>
                <a:ext uri="{FF2B5EF4-FFF2-40B4-BE49-F238E27FC236}">
                  <a16:creationId xmlns:a16="http://schemas.microsoft.com/office/drawing/2014/main" id="{146FDDC8-951C-3DC5-BCA4-D6F32B6F3145}"/>
                </a:ext>
              </a:extLst>
            </p:cNvPr>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None/>
              </a:pPr>
              <a:endParaRPr sz="2980" b="0" i="0" u="none" strike="noStrike" cap="none">
                <a:solidFill>
                  <a:srgbClr val="000000"/>
                </a:solidFill>
                <a:latin typeface="Calibri"/>
                <a:ea typeface="Calibri"/>
                <a:cs typeface="Calibri"/>
                <a:sym typeface="Calibri"/>
              </a:endParaRPr>
            </a:p>
          </p:txBody>
        </p:sp>
      </p:grpSp>
      <p:sp>
        <p:nvSpPr>
          <p:cNvPr id="87" name="Rectangle 86">
            <a:extLst>
              <a:ext uri="{FF2B5EF4-FFF2-40B4-BE49-F238E27FC236}">
                <a16:creationId xmlns:a16="http://schemas.microsoft.com/office/drawing/2014/main" id="{77A8B1BB-FAC7-458A-B6E1-6F8DFD703650}"/>
              </a:ext>
            </a:extLst>
          </p:cNvPr>
          <p:cNvSpPr/>
          <p:nvPr/>
        </p:nvSpPr>
        <p:spPr>
          <a:xfrm>
            <a:off x="713139" y="12716928"/>
            <a:ext cx="28774231" cy="1938992"/>
          </a:xfrm>
          <a:prstGeom prst="rect">
            <a:avLst/>
          </a:prstGeom>
          <a:ln>
            <a:noFill/>
          </a:ln>
        </p:spPr>
        <p:txBody>
          <a:bodyPr wrap="square">
            <a:spAutoFit/>
          </a:bodyPr>
          <a:lstStyle/>
          <a:p>
            <a:pPr algn="ctr"/>
            <a:r>
              <a:rPr lang="en-GB" altLang="en-US" sz="4800" b="1" dirty="0">
                <a:solidFill>
                  <a:srgbClr val="36449C"/>
                </a:solidFill>
                <a:latin typeface="Arial" panose="020B0604020202020204" pitchFamily="34" charset="0"/>
                <a:cs typeface="Arial" panose="020B0604020202020204" pitchFamily="34" charset="0"/>
              </a:rPr>
              <a:t>OBJECTIVE </a:t>
            </a:r>
          </a:p>
          <a:p>
            <a:pPr algn="just"/>
            <a:r>
              <a:rPr lang="en-US" altLang="en-US" sz="3600" dirty="0">
                <a:solidFill>
                  <a:srgbClr val="000000"/>
                </a:solidFill>
                <a:latin typeface="Arial" charset="0"/>
              </a:rPr>
              <a:t>To demonstrate the CEBS ability to strengthen the early warning and response mechanisms of public health surveillance through a community-centered One Health approach in </a:t>
            </a:r>
            <a:r>
              <a:rPr lang="en-US" altLang="en-US" sz="3600" dirty="0" err="1">
                <a:solidFill>
                  <a:srgbClr val="000000"/>
                </a:solidFill>
                <a:latin typeface="Arial" charset="0"/>
              </a:rPr>
              <a:t>Kieni</a:t>
            </a:r>
            <a:r>
              <a:rPr lang="en-US" altLang="en-US" sz="3600" dirty="0">
                <a:solidFill>
                  <a:srgbClr val="000000"/>
                </a:solidFill>
                <a:latin typeface="Arial" charset="0"/>
              </a:rPr>
              <a:t> North Sub County, Nyeri County, Kenya.</a:t>
            </a:r>
            <a:endParaRPr lang="en-US" altLang="en-US" sz="3200" dirty="0">
              <a:solidFill>
                <a:srgbClr val="000000"/>
              </a:solidFill>
              <a:latin typeface="Arial" charset="0"/>
            </a:endParaRPr>
          </a:p>
        </p:txBody>
      </p:sp>
      <p:sp>
        <p:nvSpPr>
          <p:cNvPr id="90" name="Rectangle 89">
            <a:extLst>
              <a:ext uri="{FF2B5EF4-FFF2-40B4-BE49-F238E27FC236}">
                <a16:creationId xmlns:a16="http://schemas.microsoft.com/office/drawing/2014/main" id="{430FA92F-FF89-40B9-B755-3D48E78A25E7}"/>
              </a:ext>
            </a:extLst>
          </p:cNvPr>
          <p:cNvSpPr/>
          <p:nvPr/>
        </p:nvSpPr>
        <p:spPr>
          <a:xfrm>
            <a:off x="918300" y="14848020"/>
            <a:ext cx="28355711" cy="830997"/>
          </a:xfrm>
          <a:prstGeom prst="rect">
            <a:avLst/>
          </a:prstGeom>
          <a:ln>
            <a:noFill/>
          </a:ln>
        </p:spPr>
        <p:txBody>
          <a:bodyPr wrap="square">
            <a:spAutoFit/>
          </a:bodyPr>
          <a:lstStyle/>
          <a:p>
            <a:pPr algn="ctr"/>
            <a:r>
              <a:rPr lang="en-GB" altLang="en-US" sz="4800" b="1" dirty="0">
                <a:solidFill>
                  <a:srgbClr val="36449C"/>
                </a:solidFill>
                <a:latin typeface="Arial" panose="020B0604020202020204" pitchFamily="34" charset="0"/>
                <a:cs typeface="Arial" panose="020B0604020202020204" pitchFamily="34" charset="0"/>
              </a:rPr>
              <a:t>METHODOLOGY</a:t>
            </a:r>
            <a:endParaRPr lang="en-GB" altLang="en-US" sz="4800" b="1" dirty="0">
              <a:solidFill>
                <a:schemeClr val="accent1">
                  <a:lumMod val="50000"/>
                </a:schemeClr>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94F86139-44CF-4EFD-8771-208AC437688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21695" y="37838595"/>
            <a:ext cx="7074280" cy="1600245"/>
          </a:xfrm>
          <a:prstGeom prst="rect">
            <a:avLst/>
          </a:prstGeom>
        </p:spPr>
      </p:pic>
      <p:sp>
        <p:nvSpPr>
          <p:cNvPr id="88" name="TextBox 87">
            <a:extLst>
              <a:ext uri="{FF2B5EF4-FFF2-40B4-BE49-F238E27FC236}">
                <a16:creationId xmlns:a16="http://schemas.microsoft.com/office/drawing/2014/main" id="{C2C0D84F-460C-4061-826B-869E4A561F69}"/>
              </a:ext>
            </a:extLst>
          </p:cNvPr>
          <p:cNvSpPr txBox="1"/>
          <p:nvPr/>
        </p:nvSpPr>
        <p:spPr>
          <a:xfrm>
            <a:off x="17650046" y="36485463"/>
            <a:ext cx="11797471" cy="830997"/>
          </a:xfrm>
          <a:prstGeom prst="rect">
            <a:avLst/>
          </a:prstGeom>
          <a:noFill/>
        </p:spPr>
        <p:txBody>
          <a:bodyPr wrap="square">
            <a:spAutoFit/>
          </a:bodyPr>
          <a:lstStyle/>
          <a:p>
            <a:pPr algn="ctr"/>
            <a:r>
              <a:rPr lang="en-US" sz="4800" b="1" dirty="0">
                <a:solidFill>
                  <a:srgbClr val="36449C"/>
                </a:solidFill>
                <a:latin typeface="Arial" panose="020B0604020202020204" pitchFamily="34" charset="0"/>
                <a:cs typeface="Arial" panose="020B0604020202020204" pitchFamily="34" charset="0"/>
              </a:rPr>
              <a:t>ACKNOWLEDGEMENTS</a:t>
            </a:r>
            <a:endParaRPr lang="en-KE" sz="4800" b="1" dirty="0">
              <a:solidFill>
                <a:srgbClr val="36449C"/>
              </a:solidFill>
              <a:latin typeface="Arial" panose="020B0604020202020204" pitchFamily="34" charset="0"/>
              <a:cs typeface="Arial" panose="020B0604020202020204" pitchFamily="34" charset="0"/>
            </a:endParaRPr>
          </a:p>
        </p:txBody>
      </p:sp>
      <p:pic>
        <p:nvPicPr>
          <p:cNvPr id="89" name="Picture 88">
            <a:extLst>
              <a:ext uri="{FF2B5EF4-FFF2-40B4-BE49-F238E27FC236}">
                <a16:creationId xmlns:a16="http://schemas.microsoft.com/office/drawing/2014/main" id="{918403AE-52F5-5CD7-EDA3-7D6FA00355BC}"/>
              </a:ext>
            </a:extLst>
          </p:cNvPr>
          <p:cNvPicPr>
            <a:picLocks noChangeAspect="1"/>
          </p:cNvPicPr>
          <p:nvPr/>
        </p:nvPicPr>
        <p:blipFill>
          <a:blip r:embed="rId7" cstate="print">
            <a:extLst>
              <a:ext uri="{28A0092B-C50C-407E-A947-70E740481C1C}">
                <a14:useLocalDpi xmlns:a14="http://schemas.microsoft.com/office/drawing/2010/main" val="0"/>
              </a:ext>
            </a:extLst>
          </a:blip>
          <a:srcRect l="8835" t="12003" r="7985" b="10395"/>
          <a:stretch>
            <a:fillRect/>
          </a:stretch>
        </p:blipFill>
        <p:spPr>
          <a:xfrm>
            <a:off x="27409772" y="37798003"/>
            <a:ext cx="2237844" cy="1600245"/>
          </a:xfrm>
          <a:prstGeom prst="rect">
            <a:avLst/>
          </a:prstGeom>
        </p:spPr>
      </p:pic>
      <p:pic>
        <p:nvPicPr>
          <p:cNvPr id="92" name="Picture 91">
            <a:extLst>
              <a:ext uri="{FF2B5EF4-FFF2-40B4-BE49-F238E27FC236}">
                <a16:creationId xmlns:a16="http://schemas.microsoft.com/office/drawing/2014/main" id="{06A50994-A176-E10B-52DC-14401D2456F8}"/>
              </a:ext>
            </a:extLst>
          </p:cNvPr>
          <p:cNvPicPr>
            <a:picLocks noChangeAspect="1"/>
          </p:cNvPicPr>
          <p:nvPr/>
        </p:nvPicPr>
        <p:blipFill rotWithShape="1">
          <a:blip r:embed="rId8"/>
          <a:srcRect r="62756"/>
          <a:stretch/>
        </p:blipFill>
        <p:spPr>
          <a:xfrm>
            <a:off x="17773348" y="37792157"/>
            <a:ext cx="1734549" cy="1708937"/>
          </a:xfrm>
          <a:prstGeom prst="rect">
            <a:avLst/>
          </a:prstGeom>
          <a:solidFill>
            <a:schemeClr val="bg1">
              <a:lumMod val="95000"/>
              <a:alpha val="7000"/>
            </a:schemeClr>
          </a:solidFill>
        </p:spPr>
      </p:pic>
      <p:pic>
        <p:nvPicPr>
          <p:cNvPr id="93" name="Picture 92">
            <a:extLst>
              <a:ext uri="{FF2B5EF4-FFF2-40B4-BE49-F238E27FC236}">
                <a16:creationId xmlns:a16="http://schemas.microsoft.com/office/drawing/2014/main" id="{0F1BB23F-31C6-4B7A-8113-31D778D12E8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345652" y="-98387"/>
            <a:ext cx="3714551" cy="3490881"/>
          </a:xfrm>
          <a:prstGeom prst="rect">
            <a:avLst/>
          </a:prstGeom>
        </p:spPr>
      </p:pic>
      <p:grpSp>
        <p:nvGrpSpPr>
          <p:cNvPr id="10" name="Group 9">
            <a:extLst>
              <a:ext uri="{FF2B5EF4-FFF2-40B4-BE49-F238E27FC236}">
                <a16:creationId xmlns:a16="http://schemas.microsoft.com/office/drawing/2014/main" id="{AD62C067-0507-4719-8998-4E6E6AEDD386}"/>
              </a:ext>
            </a:extLst>
          </p:cNvPr>
          <p:cNvGrpSpPr/>
          <p:nvPr/>
        </p:nvGrpSpPr>
        <p:grpSpPr>
          <a:xfrm>
            <a:off x="918300" y="15673256"/>
            <a:ext cx="14702915" cy="5847400"/>
            <a:chOff x="918300" y="16353735"/>
            <a:chExt cx="14702915" cy="5847400"/>
          </a:xfrm>
        </p:grpSpPr>
        <p:sp>
          <p:nvSpPr>
            <p:cNvPr id="96" name="TextBox 95">
              <a:extLst>
                <a:ext uri="{FF2B5EF4-FFF2-40B4-BE49-F238E27FC236}">
                  <a16:creationId xmlns:a16="http://schemas.microsoft.com/office/drawing/2014/main" id="{7B40DC4B-8FD2-4FD9-A308-F9B7A9151F7E}"/>
                </a:ext>
              </a:extLst>
            </p:cNvPr>
            <p:cNvSpPr txBox="1"/>
            <p:nvPr/>
          </p:nvSpPr>
          <p:spPr>
            <a:xfrm>
              <a:off x="1041287" y="21210735"/>
              <a:ext cx="5812467" cy="830997"/>
            </a:xfrm>
            <a:prstGeom prst="rect">
              <a:avLst/>
            </a:prstGeom>
            <a:noFill/>
          </p:spPr>
          <p:txBody>
            <a:bodyPr wrap="square">
              <a:spAutoFit/>
            </a:bodyPr>
            <a:lstStyle/>
            <a:p>
              <a:pPr algn="ctr"/>
              <a:r>
                <a:rPr lang="en-US" sz="2400" dirty="0">
                  <a:solidFill>
                    <a:srgbClr val="111111"/>
                  </a:solidFill>
                  <a:effectLst/>
                  <a:latin typeface="Roboto" panose="02000000000000000000" pitchFamily="2" charset="0"/>
                </a:rPr>
                <a:t>Map of Kenya showing the position of Nyeri County and the CEBS site</a:t>
              </a:r>
            </a:p>
          </p:txBody>
        </p:sp>
        <p:grpSp>
          <p:nvGrpSpPr>
            <p:cNvPr id="9" name="Group 8">
              <a:extLst>
                <a:ext uri="{FF2B5EF4-FFF2-40B4-BE49-F238E27FC236}">
                  <a16:creationId xmlns:a16="http://schemas.microsoft.com/office/drawing/2014/main" id="{3C2B82D1-BD0F-4C27-AF3A-5060903867F9}"/>
                </a:ext>
              </a:extLst>
            </p:cNvPr>
            <p:cNvGrpSpPr/>
            <p:nvPr/>
          </p:nvGrpSpPr>
          <p:grpSpPr>
            <a:xfrm>
              <a:off x="918300" y="16353735"/>
              <a:ext cx="14702915" cy="5847400"/>
              <a:chOff x="918300" y="16353737"/>
              <a:chExt cx="17795004" cy="5118782"/>
            </a:xfrm>
          </p:grpSpPr>
          <p:grpSp>
            <p:nvGrpSpPr>
              <p:cNvPr id="3" name="Group 2">
                <a:extLst>
                  <a:ext uri="{FF2B5EF4-FFF2-40B4-BE49-F238E27FC236}">
                    <a16:creationId xmlns:a16="http://schemas.microsoft.com/office/drawing/2014/main" id="{E1175836-03FE-465F-80CF-39B2048697DE}"/>
                  </a:ext>
                </a:extLst>
              </p:cNvPr>
              <p:cNvGrpSpPr/>
              <p:nvPr/>
            </p:nvGrpSpPr>
            <p:grpSpPr>
              <a:xfrm>
                <a:off x="918300" y="17026992"/>
                <a:ext cx="17599570" cy="4445527"/>
                <a:chOff x="918299" y="17026992"/>
                <a:chExt cx="17768578" cy="4445527"/>
              </a:xfrm>
            </p:grpSpPr>
            <p:pic>
              <p:nvPicPr>
                <p:cNvPr id="94" name="Picture 93">
                  <a:extLst>
                    <a:ext uri="{FF2B5EF4-FFF2-40B4-BE49-F238E27FC236}">
                      <a16:creationId xmlns:a16="http://schemas.microsoft.com/office/drawing/2014/main" id="{390097F2-5E7A-4047-AD05-5BA0C5DAEB91}"/>
                    </a:ext>
                  </a:extLst>
                </p:cNvPr>
                <p:cNvPicPr>
                  <a:picLocks noChangeAspect="1"/>
                </p:cNvPicPr>
                <p:nvPr/>
              </p:nvPicPr>
              <p:blipFill>
                <a:blip r:embed="rId10"/>
                <a:stretch>
                  <a:fillRect/>
                </a:stretch>
              </p:blipFill>
              <p:spPr>
                <a:xfrm>
                  <a:off x="918299" y="17026992"/>
                  <a:ext cx="7205666" cy="3745865"/>
                </a:xfrm>
                <a:prstGeom prst="rect">
                  <a:avLst/>
                </a:prstGeom>
              </p:spPr>
            </p:pic>
            <p:sp>
              <p:nvSpPr>
                <p:cNvPr id="98" name="Rectangle 97">
                  <a:extLst>
                    <a:ext uri="{FF2B5EF4-FFF2-40B4-BE49-F238E27FC236}">
                      <a16:creationId xmlns:a16="http://schemas.microsoft.com/office/drawing/2014/main" id="{A4FCAC6E-2967-4FC9-9DF8-80412E77FBE1}"/>
                    </a:ext>
                  </a:extLst>
                </p:cNvPr>
                <p:cNvSpPr/>
                <p:nvPr/>
              </p:nvSpPr>
              <p:spPr>
                <a:xfrm>
                  <a:off x="8321274" y="17026992"/>
                  <a:ext cx="10365603" cy="4445527"/>
                </a:xfrm>
                <a:prstGeom prst="rect">
                  <a:avLst/>
                </a:prstGeom>
              </p:spPr>
              <p:txBody>
                <a:bodyPr wrap="square">
                  <a:spAutoFit/>
                </a:bodyPr>
                <a:lstStyle/>
                <a:p>
                  <a:pPr algn="just"/>
                  <a:r>
                    <a:rPr lang="en-US" sz="3600" dirty="0" err="1">
                      <a:latin typeface="Arial" panose="020B0604020202020204" pitchFamily="34" charset="0"/>
                      <a:cs typeface="Arial" panose="020B0604020202020204" pitchFamily="34" charset="0"/>
                    </a:rPr>
                    <a:t>Kieni</a:t>
                  </a:r>
                  <a:r>
                    <a:rPr lang="en-US" sz="3600" dirty="0">
                      <a:latin typeface="Arial" panose="020B0604020202020204" pitchFamily="34" charset="0"/>
                      <a:cs typeface="Arial" panose="020B0604020202020204" pitchFamily="34" charset="0"/>
                    </a:rPr>
                    <a:t> East Sub-County extends to the Northwestern part of Nyeri County. It has a population of about 110,376. </a:t>
                  </a:r>
                  <a:r>
                    <a:rPr lang="en-US" sz="3600" dirty="0">
                      <a:solidFill>
                        <a:srgbClr val="000000"/>
                      </a:solidFill>
                      <a:latin typeface="Arial" panose="020B0604020202020204" pitchFamily="34" charset="0"/>
                      <a:cs typeface="Arial" panose="020B0604020202020204" pitchFamily="34" charset="0"/>
                    </a:rPr>
                    <a:t>Livelihoods depend on crop farming and livestock keeping including ranching. </a:t>
                  </a:r>
                  <a:r>
                    <a:rPr lang="en-US" sz="3600" dirty="0">
                      <a:latin typeface="Arial" panose="020B0604020202020204" pitchFamily="34" charset="0"/>
                      <a:cs typeface="Arial" panose="020B0604020202020204" pitchFamily="34" charset="0"/>
                    </a:rPr>
                    <a:t>It is part of the wildlife rich Mt. Kenya ecosystem and sits on the trans African highway with travelers stop overs and visiting military missions and tourists</a:t>
                  </a:r>
                  <a:endParaRPr lang="en-US" sz="3600" dirty="0">
                    <a:solidFill>
                      <a:srgbClr val="000000"/>
                    </a:solidFill>
                    <a:latin typeface="Arial" panose="020B0604020202020204" pitchFamily="34" charset="0"/>
                    <a:cs typeface="Arial" panose="020B0604020202020204" pitchFamily="34" charset="0"/>
                  </a:endParaRPr>
                </a:p>
              </p:txBody>
            </p:sp>
          </p:grpSp>
          <p:sp>
            <p:nvSpPr>
              <p:cNvPr id="101" name="TextBox 100">
                <a:extLst>
                  <a:ext uri="{FF2B5EF4-FFF2-40B4-BE49-F238E27FC236}">
                    <a16:creationId xmlns:a16="http://schemas.microsoft.com/office/drawing/2014/main" id="{3EF3B98F-1F44-455C-9387-B7BAE1F3C0C1}"/>
                  </a:ext>
                </a:extLst>
              </p:cNvPr>
              <p:cNvSpPr txBox="1"/>
              <p:nvPr/>
            </p:nvSpPr>
            <p:spPr>
              <a:xfrm>
                <a:off x="918301" y="16353737"/>
                <a:ext cx="17795003" cy="619680"/>
              </a:xfrm>
              <a:prstGeom prst="rect">
                <a:avLst/>
              </a:prstGeom>
              <a:noFill/>
            </p:spPr>
            <p:txBody>
              <a:bodyPr wrap="square">
                <a:spAutoFit/>
              </a:bodyPr>
              <a:lstStyle/>
              <a:p>
                <a:pPr algn="ctr"/>
                <a:r>
                  <a:rPr lang="en-US" sz="4000" b="1" dirty="0">
                    <a:solidFill>
                      <a:srgbClr val="36449C"/>
                    </a:solidFill>
                    <a:latin typeface="Arial" panose="020B0604020202020204" pitchFamily="34" charset="0"/>
                    <a:cs typeface="Arial" panose="020B0604020202020204" pitchFamily="34" charset="0"/>
                  </a:rPr>
                  <a:t>STUDY AREA </a:t>
                </a:r>
              </a:p>
            </p:txBody>
          </p:sp>
        </p:grpSp>
      </p:grpSp>
      <p:sp>
        <p:nvSpPr>
          <p:cNvPr id="102" name="Rectangle 101">
            <a:extLst>
              <a:ext uri="{FF2B5EF4-FFF2-40B4-BE49-F238E27FC236}">
                <a16:creationId xmlns:a16="http://schemas.microsoft.com/office/drawing/2014/main" id="{36F775A4-A431-4F0B-A26F-FFFE5CBC112F}"/>
              </a:ext>
            </a:extLst>
          </p:cNvPr>
          <p:cNvSpPr/>
          <p:nvPr/>
        </p:nvSpPr>
        <p:spPr>
          <a:xfrm>
            <a:off x="16799442" y="15444286"/>
            <a:ext cx="12474569" cy="6247864"/>
          </a:xfrm>
          <a:prstGeom prst="rect">
            <a:avLst/>
          </a:prstGeom>
        </p:spPr>
        <p:txBody>
          <a:bodyPr wrap="square">
            <a:spAutoFit/>
          </a:bodyPr>
          <a:lstStyle/>
          <a:p>
            <a:pPr algn="ctr"/>
            <a:r>
              <a:rPr lang="en-GB" altLang="en-US" sz="4000" b="1" dirty="0">
                <a:solidFill>
                  <a:srgbClr val="36449C"/>
                </a:solidFill>
                <a:latin typeface="Arial" panose="020B0604020202020204" pitchFamily="34" charset="0"/>
                <a:cs typeface="Arial" panose="020B0604020202020204" pitchFamily="34" charset="0"/>
              </a:rPr>
              <a:t>DESIGN, SET UP, &amp; DATA ANALYSIS</a:t>
            </a:r>
          </a:p>
          <a:p>
            <a:pPr marL="571500" indent="-571500" algn="just">
              <a:spcBef>
                <a:spcPct val="0"/>
              </a:spcBef>
              <a:buClr>
                <a:schemeClr val="tx1"/>
              </a:buClr>
              <a:buSzPct val="100000"/>
              <a:buFont typeface="Arial" panose="020B0604020202020204" pitchFamily="34" charset="0"/>
              <a:buChar char="•"/>
            </a:pPr>
            <a:r>
              <a:rPr lang="en-US" sz="3600" dirty="0">
                <a:solidFill>
                  <a:srgbClr val="000000"/>
                </a:solidFill>
                <a:latin typeface="Arial" charset="0"/>
              </a:rPr>
              <a:t>This was a cross-sectional analysis of CEBS data from </a:t>
            </a:r>
            <a:r>
              <a:rPr lang="en-US" sz="3600" dirty="0" err="1">
                <a:solidFill>
                  <a:srgbClr val="000000"/>
                </a:solidFill>
                <a:latin typeface="Arial" charset="0"/>
              </a:rPr>
              <a:t>Kieni</a:t>
            </a:r>
            <a:r>
              <a:rPr lang="en-US" sz="3600" dirty="0">
                <a:solidFill>
                  <a:srgbClr val="000000"/>
                </a:solidFill>
                <a:latin typeface="Arial" charset="0"/>
              </a:rPr>
              <a:t> Sub County. Onboarded March 2025 through a cascade training model and subsequent quarterly follow-up supervisions and monthly virtual data review meetings.</a:t>
            </a:r>
          </a:p>
          <a:p>
            <a:pPr marL="571500" indent="-571500" algn="just">
              <a:spcBef>
                <a:spcPct val="0"/>
              </a:spcBef>
              <a:buClr>
                <a:schemeClr val="tx1"/>
              </a:buClr>
              <a:buSzPct val="100000"/>
              <a:buFont typeface="Arial" panose="020B0604020202020204" pitchFamily="34" charset="0"/>
              <a:buChar char="•"/>
            </a:pPr>
            <a:r>
              <a:rPr lang="en-US" sz="3600" dirty="0">
                <a:solidFill>
                  <a:srgbClr val="000000"/>
                </a:solidFill>
                <a:latin typeface="Arial" charset="0"/>
              </a:rPr>
              <a:t>PHTs were detected using the IDSR priority signals and verified and responded to through the national &amp; subnational pathways</a:t>
            </a:r>
          </a:p>
          <a:p>
            <a:pPr marL="571500" indent="-571500" algn="just">
              <a:spcBef>
                <a:spcPct val="0"/>
              </a:spcBef>
              <a:buClr>
                <a:schemeClr val="tx1"/>
              </a:buClr>
              <a:buSzPct val="100000"/>
              <a:buFont typeface="Arial" panose="020B0604020202020204" pitchFamily="34" charset="0"/>
              <a:buChar char="•"/>
            </a:pPr>
            <a:r>
              <a:rPr lang="en-US" sz="3600" dirty="0">
                <a:solidFill>
                  <a:srgbClr val="000000"/>
                </a:solidFill>
                <a:latin typeface="Arial" charset="0"/>
              </a:rPr>
              <a:t>Descriptive statistics characterized system attributes of PHTs verification, response, and timeliness performances. </a:t>
            </a:r>
          </a:p>
        </p:txBody>
      </p:sp>
      <p:pic>
        <p:nvPicPr>
          <p:cNvPr id="104" name="Picture 103">
            <a:extLst>
              <a:ext uri="{FF2B5EF4-FFF2-40B4-BE49-F238E27FC236}">
                <a16:creationId xmlns:a16="http://schemas.microsoft.com/office/drawing/2014/main" id="{D3CA4A58-39FD-4E02-BCF8-579679B816FD}"/>
              </a:ext>
            </a:extLst>
          </p:cNvPr>
          <p:cNvPicPr>
            <a:picLocks noChangeAspect="1"/>
          </p:cNvPicPr>
          <p:nvPr/>
        </p:nvPicPr>
        <p:blipFill rotWithShape="1">
          <a:blip r:embed="rId11"/>
          <a:srcRect t="7779" b="11189"/>
          <a:stretch/>
        </p:blipFill>
        <p:spPr>
          <a:xfrm>
            <a:off x="1041288" y="21704791"/>
            <a:ext cx="16970265" cy="6277948"/>
          </a:xfrm>
          <a:prstGeom prst="rect">
            <a:avLst/>
          </a:prstGeom>
        </p:spPr>
      </p:pic>
      <p:graphicFrame>
        <p:nvGraphicFramePr>
          <p:cNvPr id="105" name="Table 104">
            <a:extLst>
              <a:ext uri="{FF2B5EF4-FFF2-40B4-BE49-F238E27FC236}">
                <a16:creationId xmlns:a16="http://schemas.microsoft.com/office/drawing/2014/main" id="{5B3D9E93-CC27-4860-8121-227E498D05A2}"/>
              </a:ext>
            </a:extLst>
          </p:cNvPr>
          <p:cNvGraphicFramePr>
            <a:graphicFrameLocks noGrp="1"/>
          </p:cNvGraphicFramePr>
          <p:nvPr>
            <p:extLst>
              <p:ext uri="{D42A27DB-BD31-4B8C-83A1-F6EECF244321}">
                <p14:modId xmlns:p14="http://schemas.microsoft.com/office/powerpoint/2010/main" val="3020315788"/>
              </p:ext>
            </p:extLst>
          </p:nvPr>
        </p:nvGraphicFramePr>
        <p:xfrm>
          <a:off x="18865396" y="21695448"/>
          <a:ext cx="10447392" cy="6221256"/>
        </p:xfrm>
        <a:graphic>
          <a:graphicData uri="http://schemas.openxmlformats.org/drawingml/2006/table">
            <a:tbl>
              <a:tblPr firstRow="1" bandRow="1">
                <a:tableStyleId>{7DF18680-E054-41AD-8BC1-D1AEF772440D}</a:tableStyleId>
              </a:tblPr>
              <a:tblGrid>
                <a:gridCol w="1208874">
                  <a:extLst>
                    <a:ext uri="{9D8B030D-6E8A-4147-A177-3AD203B41FA5}">
                      <a16:colId xmlns:a16="http://schemas.microsoft.com/office/drawing/2014/main" val="1903584106"/>
                    </a:ext>
                  </a:extLst>
                </a:gridCol>
                <a:gridCol w="9238518">
                  <a:extLst>
                    <a:ext uri="{9D8B030D-6E8A-4147-A177-3AD203B41FA5}">
                      <a16:colId xmlns:a16="http://schemas.microsoft.com/office/drawing/2014/main" val="417779580"/>
                    </a:ext>
                  </a:extLst>
                </a:gridCol>
              </a:tblGrid>
              <a:tr h="563100">
                <a:tc gridSpan="2">
                  <a:txBody>
                    <a:bodyPr/>
                    <a:lstStyle/>
                    <a:p>
                      <a:pPr algn="ctr">
                        <a:lnSpc>
                          <a:spcPct val="107000"/>
                        </a:lnSpc>
                        <a:spcAft>
                          <a:spcPts val="0"/>
                        </a:spcAft>
                      </a:pPr>
                      <a:r>
                        <a:rPr lang="en-US" sz="2800" b="1" dirty="0">
                          <a:solidFill>
                            <a:schemeClr val="bg1"/>
                          </a:solidFill>
                          <a:effectLst/>
                          <a:latin typeface="Arial" panose="020B0604020202020204" pitchFamily="34" charset="0"/>
                          <a:cs typeface="Arial" panose="020B0604020202020204" pitchFamily="34" charset="0"/>
                        </a:rPr>
                        <a:t>Predefined priority CEBS Signals in Kenya</a:t>
                      </a:r>
                    </a:p>
                  </a:txBody>
                  <a:tcPr marL="68580" marR="68580" marT="0" marB="0" anchor="ctr">
                    <a:solidFill>
                      <a:srgbClr val="3366FF"/>
                    </a:solidFill>
                  </a:tcPr>
                </a:tc>
                <a:tc hMerge="1">
                  <a:txBody>
                    <a:bodyPr/>
                    <a:lstStyle/>
                    <a:p>
                      <a:pPr>
                        <a:lnSpc>
                          <a:spcPct val="107000"/>
                        </a:lnSpc>
                        <a:spcAft>
                          <a:spcPts val="0"/>
                        </a:spcAft>
                      </a:pPr>
                      <a:r>
                        <a:rPr lang="en-US" sz="2000" dirty="0">
                          <a:effectLst/>
                          <a:latin typeface="Calibri" panose="020F0502020204030204" pitchFamily="34" charset="0"/>
                          <a:ea typeface="Calibri" panose="020F0502020204030204" pitchFamily="34" charset="0"/>
                          <a:cs typeface="Calibri" panose="020F0502020204030204" pitchFamily="34" charset="0"/>
                        </a:rPr>
                        <a:t>CEBS Signals</a:t>
                      </a:r>
                    </a:p>
                  </a:txBody>
                  <a:tcPr marL="68580" marR="68580" marT="0" marB="0"/>
                </a:tc>
                <a:extLst>
                  <a:ext uri="{0D108BD9-81ED-4DB2-BD59-A6C34878D82A}">
                    <a16:rowId xmlns:a16="http://schemas.microsoft.com/office/drawing/2014/main" val="1806313305"/>
                  </a:ext>
                </a:extLst>
              </a:tr>
              <a:tr h="563100">
                <a:tc>
                  <a:txBody>
                    <a:bodyPr/>
                    <a:lstStyle/>
                    <a:p>
                      <a:pPr>
                        <a:lnSpc>
                          <a:spcPct val="107000"/>
                        </a:lnSpc>
                        <a:spcAft>
                          <a:spcPts val="0"/>
                        </a:spcAft>
                      </a:pPr>
                      <a:r>
                        <a:rPr lang="en-US" sz="2800" b="1" dirty="0">
                          <a:solidFill>
                            <a:schemeClr val="bg1"/>
                          </a:solidFill>
                          <a:effectLst/>
                          <a:latin typeface="Arial" panose="020B0604020202020204" pitchFamily="34" charset="0"/>
                          <a:cs typeface="Arial" panose="020B0604020202020204" pitchFamily="34" charset="0"/>
                        </a:rPr>
                        <a:t>Code</a:t>
                      </a:r>
                      <a:endParaRPr lang="en-US" sz="28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3366FF"/>
                    </a:solidFill>
                  </a:tcPr>
                </a:tc>
                <a:tc>
                  <a:txBody>
                    <a:bodyPr/>
                    <a:lstStyle/>
                    <a:p>
                      <a:pPr>
                        <a:lnSpc>
                          <a:spcPct val="107000"/>
                        </a:lnSpc>
                        <a:spcAft>
                          <a:spcPts val="0"/>
                        </a:spcAft>
                      </a:pPr>
                      <a:r>
                        <a:rPr lang="en-US" sz="2800" b="1" dirty="0">
                          <a:solidFill>
                            <a:schemeClr val="bg1"/>
                          </a:solidFill>
                          <a:effectLst/>
                          <a:latin typeface="Arial" panose="020B0604020202020204" pitchFamily="34" charset="0"/>
                          <a:cs typeface="Arial" panose="020B0604020202020204" pitchFamily="34" charset="0"/>
                        </a:rPr>
                        <a:t>Description</a:t>
                      </a:r>
                      <a:endParaRPr lang="en-US" sz="28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3366FF"/>
                    </a:solidFill>
                  </a:tcPr>
                </a:tc>
                <a:extLst>
                  <a:ext uri="{0D108BD9-81ED-4DB2-BD59-A6C34878D82A}">
                    <a16:rowId xmlns:a16="http://schemas.microsoft.com/office/drawing/2014/main" val="4271233696"/>
                  </a:ext>
                </a:extLst>
              </a:tr>
              <a:tr h="939733">
                <a:tc>
                  <a:txBody>
                    <a:bodyPr/>
                    <a:lstStyle/>
                    <a:p>
                      <a:pPr algn="ctr">
                        <a:lnSpc>
                          <a:spcPct val="107000"/>
                        </a:lnSpc>
                        <a:spcAft>
                          <a:spcPts val="0"/>
                        </a:spcAft>
                      </a:pPr>
                      <a:r>
                        <a:rPr lang="en-US" sz="2800" dirty="0">
                          <a:effectLst/>
                          <a:latin typeface="Arial" panose="020B0604020202020204" pitchFamily="34" charset="0"/>
                          <a:cs typeface="Arial" panose="020B0604020202020204" pitchFamily="34" charset="0"/>
                        </a:rPr>
                        <a:t>1</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en-US" sz="2800" dirty="0">
                          <a:effectLst/>
                          <a:latin typeface="Arial" panose="020B0604020202020204" pitchFamily="34" charset="0"/>
                          <a:cs typeface="Arial" panose="020B0604020202020204" pitchFamily="34" charset="0"/>
                        </a:rPr>
                        <a:t>Two or more people presenting with similar symptoms in a community within a week</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785764481"/>
                  </a:ext>
                </a:extLst>
              </a:tr>
              <a:tr h="466265">
                <a:tc>
                  <a:txBody>
                    <a:bodyPr/>
                    <a:lstStyle/>
                    <a:p>
                      <a:pPr algn="ctr">
                        <a:lnSpc>
                          <a:spcPct val="107000"/>
                        </a:lnSpc>
                        <a:spcAft>
                          <a:spcPts val="0"/>
                        </a:spcAft>
                      </a:pPr>
                      <a:r>
                        <a:rPr lang="en-US" sz="2800" dirty="0">
                          <a:effectLst/>
                          <a:latin typeface="Arial" panose="020B0604020202020204" pitchFamily="34" charset="0"/>
                          <a:cs typeface="Arial" panose="020B0604020202020204" pitchFamily="34" charset="0"/>
                        </a:rPr>
                        <a:t>2</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en-US" sz="2800" dirty="0">
                          <a:effectLst/>
                          <a:latin typeface="Arial" panose="020B0604020202020204" pitchFamily="34" charset="0"/>
                          <a:cs typeface="Arial" panose="020B0604020202020204" pitchFamily="34" charset="0"/>
                        </a:rPr>
                        <a:t>Any death in the community</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946263701"/>
                  </a:ext>
                </a:extLst>
              </a:tr>
              <a:tr h="785945">
                <a:tc>
                  <a:txBody>
                    <a:bodyPr/>
                    <a:lstStyle/>
                    <a:p>
                      <a:pPr algn="ctr">
                        <a:lnSpc>
                          <a:spcPct val="107000"/>
                        </a:lnSpc>
                        <a:spcAft>
                          <a:spcPts val="0"/>
                        </a:spcAft>
                      </a:pPr>
                      <a:r>
                        <a:rPr lang="en-US" sz="2800" dirty="0">
                          <a:effectLst/>
                          <a:latin typeface="Arial" panose="020B0604020202020204" pitchFamily="34" charset="0"/>
                          <a:cs typeface="Arial" panose="020B0604020202020204" pitchFamily="34" charset="0"/>
                        </a:rPr>
                        <a:t>3</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en-US" sz="2800" dirty="0">
                          <a:effectLst/>
                          <a:latin typeface="Arial" panose="020B0604020202020204" pitchFamily="34" charset="0"/>
                          <a:cs typeface="Arial" panose="020B0604020202020204" pitchFamily="34" charset="0"/>
                        </a:rPr>
                        <a:t>Any child under 15 years with sudden weakness of the legs or arms</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024572709"/>
                  </a:ext>
                </a:extLst>
              </a:tr>
              <a:tr h="785945">
                <a:tc>
                  <a:txBody>
                    <a:bodyPr/>
                    <a:lstStyle/>
                    <a:p>
                      <a:pPr algn="ctr">
                        <a:lnSpc>
                          <a:spcPct val="107000"/>
                        </a:lnSpc>
                        <a:spcAft>
                          <a:spcPts val="0"/>
                        </a:spcAft>
                      </a:pPr>
                      <a:r>
                        <a:rPr lang="en-US" sz="2800" dirty="0">
                          <a:effectLst/>
                          <a:latin typeface="Arial" panose="020B0604020202020204" pitchFamily="34" charset="0"/>
                          <a:cs typeface="Arial" panose="020B0604020202020204" pitchFamily="34" charset="0"/>
                        </a:rPr>
                        <a:t>4</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en-US" sz="2800" dirty="0">
                          <a:effectLst/>
                          <a:latin typeface="Arial" panose="020B0604020202020204" pitchFamily="34" charset="0"/>
                          <a:cs typeface="Arial" panose="020B0604020202020204" pitchFamily="34" charset="0"/>
                        </a:rPr>
                        <a:t>Increase in number of people older than 5 years with lots of watery diarrhea</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212307691"/>
                  </a:ext>
                </a:extLst>
              </a:tr>
              <a:tr h="1143147">
                <a:tc>
                  <a:txBody>
                    <a:bodyPr/>
                    <a:lstStyle/>
                    <a:p>
                      <a:pPr algn="ctr">
                        <a:lnSpc>
                          <a:spcPct val="107000"/>
                        </a:lnSpc>
                        <a:spcAft>
                          <a:spcPts val="0"/>
                        </a:spcAft>
                      </a:pPr>
                      <a:r>
                        <a:rPr lang="en-US" sz="2800" dirty="0">
                          <a:effectLst/>
                          <a:latin typeface="Arial" panose="020B0604020202020204" pitchFamily="34" charset="0"/>
                          <a:cs typeface="Arial" panose="020B0604020202020204" pitchFamily="34" charset="0"/>
                        </a:rPr>
                        <a:t>5</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en-US" sz="2800" dirty="0">
                          <a:effectLst/>
                          <a:latin typeface="Arial" panose="020B0604020202020204" pitchFamily="34" charset="0"/>
                          <a:cs typeface="Arial" panose="020B0604020202020204" pitchFamily="34" charset="0"/>
                        </a:rPr>
                        <a:t>Increased sickness including abortions and/or deaths of animals (wild or domestic and poultry/ birds or fish)</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068938802"/>
                  </a:ext>
                </a:extLst>
              </a:tr>
              <a:tr h="785945">
                <a:tc>
                  <a:txBody>
                    <a:bodyPr/>
                    <a:lstStyle/>
                    <a:p>
                      <a:pPr algn="ctr">
                        <a:lnSpc>
                          <a:spcPct val="107000"/>
                        </a:lnSpc>
                        <a:spcAft>
                          <a:spcPts val="0"/>
                        </a:spcAft>
                      </a:pPr>
                      <a:r>
                        <a:rPr lang="en-US" sz="2800" dirty="0">
                          <a:effectLst/>
                          <a:latin typeface="Arial" panose="020B0604020202020204" pitchFamily="34" charset="0"/>
                          <a:cs typeface="Arial" panose="020B0604020202020204" pitchFamily="34" charset="0"/>
                        </a:rPr>
                        <a:t>6</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en-US" sz="2800" dirty="0">
                          <a:effectLst/>
                          <a:latin typeface="Arial" panose="020B0604020202020204" pitchFamily="34" charset="0"/>
                          <a:cs typeface="Arial" panose="020B0604020202020204" pitchFamily="34" charset="0"/>
                        </a:rPr>
                        <a:t>Any event that causes public health anxiety/concern </a:t>
                      </a:r>
                      <a:endParaRPr lang="en-US" sz="2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790202508"/>
                  </a:ext>
                </a:extLst>
              </a:tr>
            </a:tbl>
          </a:graphicData>
        </a:graphic>
      </p:graphicFrame>
      <p:sp>
        <p:nvSpPr>
          <p:cNvPr id="12" name="Rectangle 11">
            <a:extLst>
              <a:ext uri="{FF2B5EF4-FFF2-40B4-BE49-F238E27FC236}">
                <a16:creationId xmlns:a16="http://schemas.microsoft.com/office/drawing/2014/main" id="{228F2468-BDD2-438A-A3F1-A79E51AA98F6}"/>
              </a:ext>
            </a:extLst>
          </p:cNvPr>
          <p:cNvSpPr/>
          <p:nvPr/>
        </p:nvSpPr>
        <p:spPr>
          <a:xfrm>
            <a:off x="1616149" y="27006701"/>
            <a:ext cx="15778716" cy="589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i="1" dirty="0">
                <a:solidFill>
                  <a:schemeClr val="tx1"/>
                </a:solidFill>
                <a:latin typeface="Arial" panose="020B0604020202020204" pitchFamily="34" charset="0"/>
                <a:cs typeface="Arial" panose="020B0604020202020204" pitchFamily="34" charset="0"/>
              </a:rPr>
              <a:t>The CEBS system set up process</a:t>
            </a:r>
            <a:endParaRPr lang="en-KE" sz="3200" i="1" dirty="0">
              <a:solidFill>
                <a:schemeClr val="tx1"/>
              </a:solidFill>
              <a:latin typeface="Arial" panose="020B0604020202020204" pitchFamily="34" charset="0"/>
              <a:cs typeface="Arial" panose="020B0604020202020204" pitchFamily="34" charset="0"/>
            </a:endParaRPr>
          </a:p>
        </p:txBody>
      </p:sp>
      <p:grpSp>
        <p:nvGrpSpPr>
          <p:cNvPr id="112" name="Group 111">
            <a:extLst>
              <a:ext uri="{FF2B5EF4-FFF2-40B4-BE49-F238E27FC236}">
                <a16:creationId xmlns:a16="http://schemas.microsoft.com/office/drawing/2014/main" id="{CCA1D895-0DF5-4FB9-B9D5-E380664C1E1B}"/>
              </a:ext>
            </a:extLst>
          </p:cNvPr>
          <p:cNvGrpSpPr/>
          <p:nvPr/>
        </p:nvGrpSpPr>
        <p:grpSpPr>
          <a:xfrm>
            <a:off x="1041287" y="29136307"/>
            <a:ext cx="28101381" cy="6203815"/>
            <a:chOff x="1838525" y="10398642"/>
            <a:chExt cx="25863609" cy="7971927"/>
          </a:xfrm>
        </p:grpSpPr>
        <p:pic>
          <p:nvPicPr>
            <p:cNvPr id="113" name="Picture 112">
              <a:extLst>
                <a:ext uri="{FF2B5EF4-FFF2-40B4-BE49-F238E27FC236}">
                  <a16:creationId xmlns:a16="http://schemas.microsoft.com/office/drawing/2014/main" id="{47F0FC06-E7A7-4D70-98FC-7557FE14565D}"/>
                </a:ext>
              </a:extLst>
            </p:cNvPr>
            <p:cNvPicPr>
              <a:picLocks noChangeAspect="1"/>
            </p:cNvPicPr>
            <p:nvPr/>
          </p:nvPicPr>
          <p:blipFill rotWithShape="1">
            <a:blip r:embed="rId12"/>
            <a:srcRect l="7777" r="5147" b="3481"/>
            <a:stretch/>
          </p:blipFill>
          <p:spPr>
            <a:xfrm>
              <a:off x="1838525" y="14192941"/>
              <a:ext cx="4932724" cy="3602050"/>
            </a:xfrm>
            <a:prstGeom prst="rect">
              <a:avLst/>
            </a:prstGeom>
          </p:spPr>
        </p:pic>
        <p:pic>
          <p:nvPicPr>
            <p:cNvPr id="114" name="Picture 113">
              <a:extLst>
                <a:ext uri="{FF2B5EF4-FFF2-40B4-BE49-F238E27FC236}">
                  <a16:creationId xmlns:a16="http://schemas.microsoft.com/office/drawing/2014/main" id="{D79251C7-28FB-438D-B07A-955AC633B9EC}"/>
                </a:ext>
              </a:extLst>
            </p:cNvPr>
            <p:cNvPicPr>
              <a:picLocks noChangeAspect="1"/>
            </p:cNvPicPr>
            <p:nvPr/>
          </p:nvPicPr>
          <p:blipFill>
            <a:blip r:embed="rId13"/>
            <a:stretch>
              <a:fillRect/>
            </a:stretch>
          </p:blipFill>
          <p:spPr>
            <a:xfrm>
              <a:off x="18420960" y="10398643"/>
              <a:ext cx="9281174" cy="3511958"/>
            </a:xfrm>
            <a:prstGeom prst="rect">
              <a:avLst/>
            </a:prstGeom>
          </p:spPr>
        </p:pic>
        <p:pic>
          <p:nvPicPr>
            <p:cNvPr id="115" name="Picture 114">
              <a:extLst>
                <a:ext uri="{FF2B5EF4-FFF2-40B4-BE49-F238E27FC236}">
                  <a16:creationId xmlns:a16="http://schemas.microsoft.com/office/drawing/2014/main" id="{08D933F0-49B1-468D-B6C1-B91C87787185}"/>
                </a:ext>
              </a:extLst>
            </p:cNvPr>
            <p:cNvPicPr>
              <a:picLocks noChangeAspect="1"/>
            </p:cNvPicPr>
            <p:nvPr/>
          </p:nvPicPr>
          <p:blipFill>
            <a:blip r:embed="rId14"/>
            <a:stretch>
              <a:fillRect/>
            </a:stretch>
          </p:blipFill>
          <p:spPr>
            <a:xfrm>
              <a:off x="21552566" y="14816688"/>
              <a:ext cx="6149568" cy="2978303"/>
            </a:xfrm>
            <a:prstGeom prst="rect">
              <a:avLst/>
            </a:prstGeom>
          </p:spPr>
        </p:pic>
        <p:pic>
          <p:nvPicPr>
            <p:cNvPr id="116" name="Picture 115">
              <a:extLst>
                <a:ext uri="{FF2B5EF4-FFF2-40B4-BE49-F238E27FC236}">
                  <a16:creationId xmlns:a16="http://schemas.microsoft.com/office/drawing/2014/main" id="{AE3AB03A-965C-4DAE-8320-E170A6A1417C}"/>
                </a:ext>
              </a:extLst>
            </p:cNvPr>
            <p:cNvPicPr>
              <a:picLocks noChangeAspect="1"/>
            </p:cNvPicPr>
            <p:nvPr/>
          </p:nvPicPr>
          <p:blipFill>
            <a:blip r:embed="rId15"/>
            <a:stretch>
              <a:fillRect/>
            </a:stretch>
          </p:blipFill>
          <p:spPr>
            <a:xfrm>
              <a:off x="8384513" y="14816688"/>
              <a:ext cx="5378726" cy="2978303"/>
            </a:xfrm>
            <a:prstGeom prst="rect">
              <a:avLst/>
            </a:prstGeom>
          </p:spPr>
        </p:pic>
        <p:pic>
          <p:nvPicPr>
            <p:cNvPr id="117" name="Picture 116">
              <a:extLst>
                <a:ext uri="{FF2B5EF4-FFF2-40B4-BE49-F238E27FC236}">
                  <a16:creationId xmlns:a16="http://schemas.microsoft.com/office/drawing/2014/main" id="{EB57F56D-4539-4604-97AA-8F599F580447}"/>
                </a:ext>
              </a:extLst>
            </p:cNvPr>
            <p:cNvPicPr>
              <a:picLocks noChangeAspect="1"/>
            </p:cNvPicPr>
            <p:nvPr/>
          </p:nvPicPr>
          <p:blipFill>
            <a:blip r:embed="rId16"/>
            <a:stretch>
              <a:fillRect/>
            </a:stretch>
          </p:blipFill>
          <p:spPr>
            <a:xfrm>
              <a:off x="14075631" y="14845265"/>
              <a:ext cx="5524784" cy="2921150"/>
            </a:xfrm>
            <a:prstGeom prst="rect">
              <a:avLst/>
            </a:prstGeom>
          </p:spPr>
        </p:pic>
        <p:sp>
          <p:nvSpPr>
            <p:cNvPr id="118" name="Rectangle 117">
              <a:extLst>
                <a:ext uri="{FF2B5EF4-FFF2-40B4-BE49-F238E27FC236}">
                  <a16:creationId xmlns:a16="http://schemas.microsoft.com/office/drawing/2014/main" id="{59F64FCE-BC4D-4C0E-B47E-C5D060687230}"/>
                </a:ext>
              </a:extLst>
            </p:cNvPr>
            <p:cNvSpPr/>
            <p:nvPr/>
          </p:nvSpPr>
          <p:spPr>
            <a:xfrm>
              <a:off x="1972359" y="10398642"/>
              <a:ext cx="16448601" cy="40699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3600" dirty="0">
                  <a:solidFill>
                    <a:schemeClr val="tx1"/>
                  </a:solidFill>
                  <a:latin typeface="Arial" panose="020B0604020202020204" pitchFamily="34" charset="0"/>
                  <a:cs typeface="Arial" panose="020B0604020202020204" pitchFamily="34" charset="0"/>
                </a:rPr>
                <a:t>Refresher meetings, support supervision, and review meetings improves reporting</a:t>
              </a:r>
            </a:p>
            <a:p>
              <a:pPr marL="285750" indent="-285750">
                <a:buFont typeface="Arial" panose="020B0604020202020204" pitchFamily="34" charset="0"/>
                <a:buChar char="•"/>
              </a:pPr>
              <a:r>
                <a:rPr lang="en-US" sz="3600" dirty="0">
                  <a:solidFill>
                    <a:schemeClr val="tx1"/>
                  </a:solidFill>
                  <a:latin typeface="Arial" panose="020B0604020202020204" pitchFamily="34" charset="0"/>
                  <a:cs typeface="Arial" panose="020B0604020202020204" pitchFamily="34" charset="0"/>
                </a:rPr>
                <a:t>Low rates for signals verified true due to the sensitivity of the system</a:t>
              </a:r>
            </a:p>
            <a:p>
              <a:pPr marL="285750" indent="-285750">
                <a:buFont typeface="Arial" panose="020B0604020202020204" pitchFamily="34" charset="0"/>
                <a:buChar char="•"/>
              </a:pPr>
              <a:r>
                <a:rPr lang="en-US" sz="3600" dirty="0">
                  <a:solidFill>
                    <a:schemeClr val="tx1"/>
                  </a:solidFill>
                  <a:latin typeface="Arial" panose="020B0604020202020204" pitchFamily="34" charset="0"/>
                  <a:cs typeface="Arial" panose="020B0604020202020204" pitchFamily="34" charset="0"/>
                </a:rPr>
                <a:t>Timely detection sue to community engagement where events occur</a:t>
              </a:r>
            </a:p>
            <a:p>
              <a:pPr marL="285750" indent="-285750">
                <a:buFont typeface="Arial" panose="020B0604020202020204" pitchFamily="34" charset="0"/>
                <a:buChar char="•"/>
              </a:pPr>
              <a:r>
                <a:rPr lang="en-US" sz="3600" dirty="0">
                  <a:solidFill>
                    <a:schemeClr val="tx1"/>
                  </a:solidFill>
                  <a:latin typeface="Arial" panose="020B0604020202020204" pitchFamily="34" charset="0"/>
                  <a:cs typeface="Arial" panose="020B0604020202020204" pitchFamily="34" charset="0"/>
                </a:rPr>
                <a:t>Delays in verification is likely due to resources requirements and competing tasks</a:t>
              </a:r>
            </a:p>
            <a:p>
              <a:pPr marL="285750" indent="-285750">
                <a:buFont typeface="Arial" panose="020B0604020202020204" pitchFamily="34" charset="0"/>
                <a:buChar char="•"/>
              </a:pPr>
              <a:r>
                <a:rPr lang="en-US" sz="3600" dirty="0">
                  <a:solidFill>
                    <a:schemeClr val="tx1"/>
                  </a:solidFill>
                  <a:latin typeface="Arial" panose="020B0604020202020204" pitchFamily="34" charset="0"/>
                  <a:cs typeface="Arial" panose="020B0604020202020204" pitchFamily="34" charset="0"/>
                </a:rPr>
                <a:t>CEBS can detect PHTs cutting across the all the sectors</a:t>
              </a:r>
            </a:p>
          </p:txBody>
        </p:sp>
        <p:sp>
          <p:nvSpPr>
            <p:cNvPr id="119" name="Rectangle 118">
              <a:extLst>
                <a:ext uri="{FF2B5EF4-FFF2-40B4-BE49-F238E27FC236}">
                  <a16:creationId xmlns:a16="http://schemas.microsoft.com/office/drawing/2014/main" id="{F6E9E5DE-4CA6-4B4C-9587-1DDC1369FD04}"/>
                </a:ext>
              </a:extLst>
            </p:cNvPr>
            <p:cNvSpPr/>
            <p:nvPr/>
          </p:nvSpPr>
          <p:spPr>
            <a:xfrm>
              <a:off x="1838525" y="17847349"/>
              <a:ext cx="5131397" cy="523220"/>
            </a:xfrm>
            <a:prstGeom prst="rect">
              <a:avLst/>
            </a:prstGeom>
          </p:spPr>
          <p:txBody>
            <a:bodyPr wrap="square">
              <a:spAutoFit/>
            </a:bodyPr>
            <a:lstStyle/>
            <a:p>
              <a:pPr algn="ctr"/>
              <a:r>
                <a:rPr lang="en-US" altLang="en-US" sz="2800" b="1" dirty="0">
                  <a:latin typeface="Arial" panose="020B0604020202020204" pitchFamily="34" charset="0"/>
                  <a:cs typeface="Arial" panose="020B0604020202020204" pitchFamily="34" charset="0"/>
                </a:rPr>
                <a:t>CEBS processes</a:t>
              </a:r>
              <a:endParaRPr lang="en-US" sz="2800" b="1" dirty="0">
                <a:latin typeface="Arial" panose="020B0604020202020204" pitchFamily="34" charset="0"/>
                <a:cs typeface="Arial" panose="020B0604020202020204" pitchFamily="34" charset="0"/>
              </a:endParaRPr>
            </a:p>
          </p:txBody>
        </p:sp>
        <p:sp>
          <p:nvSpPr>
            <p:cNvPr id="120" name="Rectangle 119">
              <a:extLst>
                <a:ext uri="{FF2B5EF4-FFF2-40B4-BE49-F238E27FC236}">
                  <a16:creationId xmlns:a16="http://schemas.microsoft.com/office/drawing/2014/main" id="{63260DA7-9D85-4AE4-AB6D-873DFF7DC7D6}"/>
                </a:ext>
              </a:extLst>
            </p:cNvPr>
            <p:cNvSpPr/>
            <p:nvPr/>
          </p:nvSpPr>
          <p:spPr>
            <a:xfrm>
              <a:off x="18893315" y="13910601"/>
              <a:ext cx="8602480" cy="523220"/>
            </a:xfrm>
            <a:prstGeom prst="rect">
              <a:avLst/>
            </a:prstGeom>
          </p:spPr>
          <p:txBody>
            <a:bodyPr wrap="square">
              <a:spAutoFit/>
            </a:bodyPr>
            <a:lstStyle/>
            <a:p>
              <a:pPr algn="ctr"/>
              <a:r>
                <a:rPr lang="en-US" altLang="en-US" sz="2800" b="1" dirty="0">
                  <a:latin typeface="Arial" panose="020B0604020202020204" pitchFamily="34" charset="0"/>
                  <a:cs typeface="Arial" panose="020B0604020202020204" pitchFamily="34" charset="0"/>
                </a:rPr>
                <a:t>CEBS signals reporting trends</a:t>
              </a:r>
              <a:endParaRPr lang="en-US" sz="2800" b="1" dirty="0">
                <a:latin typeface="Arial" panose="020B0604020202020204" pitchFamily="34" charset="0"/>
                <a:cs typeface="Arial" panose="020B0604020202020204" pitchFamily="34" charset="0"/>
              </a:endParaRPr>
            </a:p>
          </p:txBody>
        </p:sp>
        <p:sp>
          <p:nvSpPr>
            <p:cNvPr id="121" name="Rectangle 120">
              <a:extLst>
                <a:ext uri="{FF2B5EF4-FFF2-40B4-BE49-F238E27FC236}">
                  <a16:creationId xmlns:a16="http://schemas.microsoft.com/office/drawing/2014/main" id="{2961A299-1DA7-48FE-918C-EAC045871955}"/>
                </a:ext>
              </a:extLst>
            </p:cNvPr>
            <p:cNvSpPr/>
            <p:nvPr/>
          </p:nvSpPr>
          <p:spPr>
            <a:xfrm>
              <a:off x="21552566" y="17847349"/>
              <a:ext cx="6149568" cy="523220"/>
            </a:xfrm>
            <a:prstGeom prst="rect">
              <a:avLst/>
            </a:prstGeom>
          </p:spPr>
          <p:txBody>
            <a:bodyPr wrap="square">
              <a:spAutoFit/>
            </a:bodyPr>
            <a:lstStyle/>
            <a:p>
              <a:pPr algn="ctr"/>
              <a:r>
                <a:rPr lang="en-US" altLang="en-US" sz="2800" b="1" dirty="0">
                  <a:latin typeface="Arial" panose="020B0604020202020204" pitchFamily="34" charset="0"/>
                  <a:cs typeface="Arial" panose="020B0604020202020204" pitchFamily="34" charset="0"/>
                </a:rPr>
                <a:t>Detected PHT profiles</a:t>
              </a:r>
              <a:endParaRPr lang="en-US" sz="2800" b="1" dirty="0">
                <a:latin typeface="Arial" panose="020B0604020202020204" pitchFamily="34" charset="0"/>
                <a:cs typeface="Arial" panose="020B0604020202020204" pitchFamily="34" charset="0"/>
              </a:endParaRPr>
            </a:p>
          </p:txBody>
        </p:sp>
        <p:sp>
          <p:nvSpPr>
            <p:cNvPr id="122" name="Rectangle 121">
              <a:extLst>
                <a:ext uri="{FF2B5EF4-FFF2-40B4-BE49-F238E27FC236}">
                  <a16:creationId xmlns:a16="http://schemas.microsoft.com/office/drawing/2014/main" id="{E3A45B29-93E3-44E7-BADE-829B1A77AEB0}"/>
                </a:ext>
              </a:extLst>
            </p:cNvPr>
            <p:cNvSpPr/>
            <p:nvPr/>
          </p:nvSpPr>
          <p:spPr>
            <a:xfrm>
              <a:off x="8285396" y="17847349"/>
              <a:ext cx="5131397" cy="523220"/>
            </a:xfrm>
            <a:prstGeom prst="rect">
              <a:avLst/>
            </a:prstGeom>
          </p:spPr>
          <p:txBody>
            <a:bodyPr wrap="square">
              <a:spAutoFit/>
            </a:bodyPr>
            <a:lstStyle/>
            <a:p>
              <a:pPr algn="ctr"/>
              <a:r>
                <a:rPr lang="en-US" altLang="en-US" sz="2800" b="1" dirty="0">
                  <a:latin typeface="Arial" panose="020B0604020202020204" pitchFamily="34" charset="0"/>
                  <a:cs typeface="Arial" panose="020B0604020202020204" pitchFamily="34" charset="0"/>
                </a:rPr>
                <a:t>Detection timeliness</a:t>
              </a:r>
              <a:endParaRPr lang="en-US" sz="2800" b="1" dirty="0">
                <a:latin typeface="Arial" panose="020B0604020202020204" pitchFamily="34" charset="0"/>
                <a:cs typeface="Arial" panose="020B0604020202020204" pitchFamily="34" charset="0"/>
              </a:endParaRPr>
            </a:p>
          </p:txBody>
        </p:sp>
        <p:sp>
          <p:nvSpPr>
            <p:cNvPr id="123" name="Rectangle 122">
              <a:extLst>
                <a:ext uri="{FF2B5EF4-FFF2-40B4-BE49-F238E27FC236}">
                  <a16:creationId xmlns:a16="http://schemas.microsoft.com/office/drawing/2014/main" id="{5D1C6480-4A97-49FD-BC08-DFE65C62251C}"/>
                </a:ext>
              </a:extLst>
            </p:cNvPr>
            <p:cNvSpPr/>
            <p:nvPr/>
          </p:nvSpPr>
          <p:spPr>
            <a:xfrm>
              <a:off x="14732267" y="17847349"/>
              <a:ext cx="5131397" cy="523220"/>
            </a:xfrm>
            <a:prstGeom prst="rect">
              <a:avLst/>
            </a:prstGeom>
          </p:spPr>
          <p:txBody>
            <a:bodyPr wrap="square">
              <a:spAutoFit/>
            </a:bodyPr>
            <a:lstStyle/>
            <a:p>
              <a:pPr algn="ctr"/>
              <a:r>
                <a:rPr lang="en-US" altLang="en-US" sz="2800" b="1" dirty="0">
                  <a:latin typeface="Arial" panose="020B0604020202020204" pitchFamily="34" charset="0"/>
                  <a:cs typeface="Arial" panose="020B0604020202020204" pitchFamily="34" charset="0"/>
                </a:rPr>
                <a:t>Verification timeliness</a:t>
              </a:r>
              <a:endParaRPr lang="en-US" sz="28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534497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500" fill="hold"/>
                                        <p:tgtEl>
                                          <p:spTgt spid="105"/>
                                        </p:tgtEl>
                                        <p:attrNameLst>
                                          <p:attrName>ppt_x</p:attrName>
                                        </p:attrNameLst>
                                      </p:cBhvr>
                                      <p:tavLst>
                                        <p:tav tm="0">
                                          <p:val>
                                            <p:strVal val="#ppt_x"/>
                                          </p:val>
                                        </p:tav>
                                        <p:tav tm="100000">
                                          <p:val>
                                            <p:strVal val="#ppt_x"/>
                                          </p:val>
                                        </p:tav>
                                      </p:tavLst>
                                    </p:anim>
                                    <p:anim calcmode="lin" valueType="num">
                                      <p:cBhvr additive="base">
                                        <p:cTn id="8" dur="500" fill="hold"/>
                                        <p:tgtEl>
                                          <p:spTgt spid="1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16464</TotalTime>
  <Words>644</Words>
  <Application>Microsoft Office PowerPoint</Application>
  <PresentationFormat>Custom</PresentationFormat>
  <Paragraphs>49</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Roboto</vt:lpstr>
      <vt:lpstr>Office Theme</vt:lpstr>
      <vt:lpstr>PowerPoint Presentation</vt:lpstr>
    </vt:vector>
  </TitlesOfParts>
  <Company>The University of Liverpool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Cooper, Nik</dc:creator>
  <cp:lastModifiedBy>Philip NGERE</cp:lastModifiedBy>
  <cp:revision>180</cp:revision>
  <cp:lastPrinted>2019-07-13T17:59:30Z</cp:lastPrinted>
  <dcterms:created xsi:type="dcterms:W3CDTF">2018-08-09T14:20:14Z</dcterms:created>
  <dcterms:modified xsi:type="dcterms:W3CDTF">2026-05-03T21:45:30Z</dcterms:modified>
</cp:coreProperties>
</file>